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wmf" ContentType="image/x-wmf"/>
  <Default Extension="rels" ContentType="application/vnd.openxmlformats-package.relationships+xml"/>
  <Default Extension="xml" ContentType="application/xml"/>
  <Default Extension="gif" ContentType="image/gif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2.xml" ContentType="application/vnd.openxmlformats-officedocument.theme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theme/theme3.xml" ContentType="application/vnd.openxmlformats-officedocument.theme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theme/theme4.xml" ContentType="application/vnd.openxmlformats-officedocument.theme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theme/theme5.xml" ContentType="application/vnd.openxmlformats-officedocument.theme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theme/theme6.xml" ContentType="application/vnd.openxmlformats-officedocument.theme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theme/theme7.xml" ContentType="application/vnd.openxmlformats-officedocument.theme+xml"/>
  <Override PartName="/ppt/theme/theme8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  <p:sldMasterId id="2147483660" r:id="rId2"/>
    <p:sldMasterId id="2147483700" r:id="rId3"/>
    <p:sldMasterId id="2147483713" r:id="rId4"/>
    <p:sldMasterId id="2147483726" r:id="rId5"/>
    <p:sldMasterId id="2147483739" r:id="rId6"/>
    <p:sldMasterId id="2147483752" r:id="rId7"/>
  </p:sldMasterIdLst>
  <p:notesMasterIdLst>
    <p:notesMasterId r:id="rId62"/>
  </p:notesMasterIdLst>
  <p:sldIdLst>
    <p:sldId id="385" r:id="rId8"/>
    <p:sldId id="386" r:id="rId9"/>
    <p:sldId id="387" r:id="rId10"/>
    <p:sldId id="388" r:id="rId11"/>
    <p:sldId id="389" r:id="rId12"/>
    <p:sldId id="301" r:id="rId13"/>
    <p:sldId id="376" r:id="rId14"/>
    <p:sldId id="384" r:id="rId15"/>
    <p:sldId id="381" r:id="rId16"/>
    <p:sldId id="375" r:id="rId17"/>
    <p:sldId id="383" r:id="rId18"/>
    <p:sldId id="382" r:id="rId19"/>
    <p:sldId id="345" r:id="rId20"/>
    <p:sldId id="337" r:id="rId21"/>
    <p:sldId id="338" r:id="rId22"/>
    <p:sldId id="328" r:id="rId23"/>
    <p:sldId id="347" r:id="rId24"/>
    <p:sldId id="349" r:id="rId25"/>
    <p:sldId id="350" r:id="rId26"/>
    <p:sldId id="351" r:id="rId27"/>
    <p:sldId id="352" r:id="rId28"/>
    <p:sldId id="354" r:id="rId29"/>
    <p:sldId id="355" r:id="rId30"/>
    <p:sldId id="356" r:id="rId31"/>
    <p:sldId id="357" r:id="rId32"/>
    <p:sldId id="290" r:id="rId33"/>
    <p:sldId id="358" r:id="rId34"/>
    <p:sldId id="377" r:id="rId35"/>
    <p:sldId id="332" r:id="rId36"/>
    <p:sldId id="334" r:id="rId37"/>
    <p:sldId id="359" r:id="rId38"/>
    <p:sldId id="360" r:id="rId39"/>
    <p:sldId id="361" r:id="rId40"/>
    <p:sldId id="362" r:id="rId41"/>
    <p:sldId id="363" r:id="rId42"/>
    <p:sldId id="373" r:id="rId43"/>
    <p:sldId id="364" r:id="rId44"/>
    <p:sldId id="365" r:id="rId45"/>
    <p:sldId id="366" r:id="rId46"/>
    <p:sldId id="370" r:id="rId47"/>
    <p:sldId id="371" r:id="rId48"/>
    <p:sldId id="372" r:id="rId49"/>
    <p:sldId id="378" r:id="rId50"/>
    <p:sldId id="391" r:id="rId51"/>
    <p:sldId id="392" r:id="rId52"/>
    <p:sldId id="393" r:id="rId53"/>
    <p:sldId id="394" r:id="rId54"/>
    <p:sldId id="395" r:id="rId55"/>
    <p:sldId id="401" r:id="rId56"/>
    <p:sldId id="396" r:id="rId57"/>
    <p:sldId id="397" r:id="rId58"/>
    <p:sldId id="398" r:id="rId59"/>
    <p:sldId id="399" r:id="rId60"/>
    <p:sldId id="400" r:id="rId61"/>
  </p:sldIdLst>
  <p:sldSz cx="10288588" cy="6858000"/>
  <p:notesSz cx="6858000" cy="9144000"/>
  <p:defaultTextStyle>
    <a:defPPr>
      <a:defRPr lang="en-GB"/>
    </a:defPPr>
    <a:lvl1pPr algn="l" defTabSz="449263" rtl="0" fontAlgn="base"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6" charset="0"/>
      <a:defRPr kern="1200">
        <a:solidFill>
          <a:schemeClr val="bg1"/>
        </a:solidFill>
        <a:latin typeface="Arial" charset="0"/>
        <a:ea typeface="+mn-ea"/>
        <a:cs typeface="Arial" charset="0"/>
      </a:defRPr>
    </a:lvl1pPr>
    <a:lvl2pPr marL="742950" indent="-285750" algn="l" defTabSz="449263" rtl="0" fontAlgn="base"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6" charset="0"/>
      <a:defRPr kern="1200">
        <a:solidFill>
          <a:schemeClr val="bg1"/>
        </a:solidFill>
        <a:latin typeface="Arial" charset="0"/>
        <a:ea typeface="+mn-ea"/>
        <a:cs typeface="Arial" charset="0"/>
      </a:defRPr>
    </a:lvl2pPr>
    <a:lvl3pPr marL="1143000" indent="-228600" algn="l" defTabSz="449263" rtl="0" fontAlgn="base"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6" charset="0"/>
      <a:defRPr kern="1200">
        <a:solidFill>
          <a:schemeClr val="bg1"/>
        </a:solidFill>
        <a:latin typeface="Arial" charset="0"/>
        <a:ea typeface="+mn-ea"/>
        <a:cs typeface="Arial" charset="0"/>
      </a:defRPr>
    </a:lvl3pPr>
    <a:lvl4pPr marL="1600200" indent="-228600" algn="l" defTabSz="449263" rtl="0" fontAlgn="base"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6" charset="0"/>
      <a:defRPr kern="1200">
        <a:solidFill>
          <a:schemeClr val="bg1"/>
        </a:solidFill>
        <a:latin typeface="Arial" charset="0"/>
        <a:ea typeface="+mn-ea"/>
        <a:cs typeface="Arial" charset="0"/>
      </a:defRPr>
    </a:lvl4pPr>
    <a:lvl5pPr marL="2057400" indent="-228600" algn="l" defTabSz="449263" rtl="0" fontAlgn="base"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6" charset="0"/>
      <a:defRPr kern="1200">
        <a:solidFill>
          <a:schemeClr val="bg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bg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bg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bg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bg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55" autoAdjust="0"/>
    <p:restoredTop sz="94667" autoAdjust="0"/>
  </p:normalViewPr>
  <p:slideViewPr>
    <p:cSldViewPr>
      <p:cViewPr varScale="1">
        <p:scale>
          <a:sx n="78" d="100"/>
          <a:sy n="78" d="100"/>
        </p:scale>
        <p:origin x="894" y="54"/>
      </p:cViewPr>
      <p:guideLst>
        <p:guide orient="horz" pos="2160"/>
        <p:guide pos="2880"/>
      </p:guideLst>
    </p:cSldViewPr>
  </p:slideViewPr>
  <p:outlineViewPr>
    <p:cViewPr varScale="1">
      <p:scale>
        <a:sx n="170" d="200"/>
        <a:sy n="170" d="200"/>
      </p:scale>
      <p:origin x="-780" y="-84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2358"/>
    </p:cViewPr>
  </p:sorterViewPr>
  <p:notesViewPr>
    <p:cSldViewPr>
      <p:cViewPr varScale="1">
        <p:scale>
          <a:sx n="59" d="100"/>
          <a:sy n="59" d="100"/>
        </p:scale>
        <p:origin x="-1752" y="-7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19.xml"/><Relationship Id="rId21" Type="http://schemas.openxmlformats.org/officeDocument/2006/relationships/slide" Target="slides/slide14.xml"/><Relationship Id="rId34" Type="http://schemas.openxmlformats.org/officeDocument/2006/relationships/slide" Target="slides/slide27.xml"/><Relationship Id="rId42" Type="http://schemas.openxmlformats.org/officeDocument/2006/relationships/slide" Target="slides/slide35.xml"/><Relationship Id="rId47" Type="http://schemas.openxmlformats.org/officeDocument/2006/relationships/slide" Target="slides/slide40.xml"/><Relationship Id="rId50" Type="http://schemas.openxmlformats.org/officeDocument/2006/relationships/slide" Target="slides/slide43.xml"/><Relationship Id="rId55" Type="http://schemas.openxmlformats.org/officeDocument/2006/relationships/slide" Target="slides/slide48.xml"/><Relationship Id="rId63" Type="http://schemas.openxmlformats.org/officeDocument/2006/relationships/presProps" Target="presProps.xml"/><Relationship Id="rId7" Type="http://schemas.openxmlformats.org/officeDocument/2006/relationships/slideMaster" Target="slideMasters/slideMaster7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9.xml"/><Relationship Id="rId29" Type="http://schemas.openxmlformats.org/officeDocument/2006/relationships/slide" Target="slides/slide22.xml"/><Relationship Id="rId11" Type="http://schemas.openxmlformats.org/officeDocument/2006/relationships/slide" Target="slides/slide4.xml"/><Relationship Id="rId24" Type="http://schemas.openxmlformats.org/officeDocument/2006/relationships/slide" Target="slides/slide17.xml"/><Relationship Id="rId32" Type="http://schemas.openxmlformats.org/officeDocument/2006/relationships/slide" Target="slides/slide25.xml"/><Relationship Id="rId37" Type="http://schemas.openxmlformats.org/officeDocument/2006/relationships/slide" Target="slides/slide30.xml"/><Relationship Id="rId40" Type="http://schemas.openxmlformats.org/officeDocument/2006/relationships/slide" Target="slides/slide33.xml"/><Relationship Id="rId45" Type="http://schemas.openxmlformats.org/officeDocument/2006/relationships/slide" Target="slides/slide38.xml"/><Relationship Id="rId53" Type="http://schemas.openxmlformats.org/officeDocument/2006/relationships/slide" Target="slides/slide46.xml"/><Relationship Id="rId58" Type="http://schemas.openxmlformats.org/officeDocument/2006/relationships/slide" Target="slides/slide51.xml"/><Relationship Id="rId66" Type="http://schemas.openxmlformats.org/officeDocument/2006/relationships/tableStyles" Target="tableStyles.xml"/><Relationship Id="rId5" Type="http://schemas.openxmlformats.org/officeDocument/2006/relationships/slideMaster" Target="slideMasters/slideMaster5.xml"/><Relationship Id="rId61" Type="http://schemas.openxmlformats.org/officeDocument/2006/relationships/slide" Target="slides/slide54.xml"/><Relationship Id="rId19" Type="http://schemas.openxmlformats.org/officeDocument/2006/relationships/slide" Target="slides/slide12.xml"/><Relationship Id="rId14" Type="http://schemas.openxmlformats.org/officeDocument/2006/relationships/slide" Target="slides/slide7.xml"/><Relationship Id="rId22" Type="http://schemas.openxmlformats.org/officeDocument/2006/relationships/slide" Target="slides/slide15.xml"/><Relationship Id="rId27" Type="http://schemas.openxmlformats.org/officeDocument/2006/relationships/slide" Target="slides/slide20.xml"/><Relationship Id="rId30" Type="http://schemas.openxmlformats.org/officeDocument/2006/relationships/slide" Target="slides/slide23.xml"/><Relationship Id="rId35" Type="http://schemas.openxmlformats.org/officeDocument/2006/relationships/slide" Target="slides/slide28.xml"/><Relationship Id="rId43" Type="http://schemas.openxmlformats.org/officeDocument/2006/relationships/slide" Target="slides/slide36.xml"/><Relationship Id="rId48" Type="http://schemas.openxmlformats.org/officeDocument/2006/relationships/slide" Target="slides/slide41.xml"/><Relationship Id="rId56" Type="http://schemas.openxmlformats.org/officeDocument/2006/relationships/slide" Target="slides/slide49.xml"/><Relationship Id="rId64" Type="http://schemas.openxmlformats.org/officeDocument/2006/relationships/viewProps" Target="viewProps.xml"/><Relationship Id="rId8" Type="http://schemas.openxmlformats.org/officeDocument/2006/relationships/slide" Target="slides/slide1.xml"/><Relationship Id="rId51" Type="http://schemas.openxmlformats.org/officeDocument/2006/relationships/slide" Target="slides/slide44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5.xml"/><Relationship Id="rId17" Type="http://schemas.openxmlformats.org/officeDocument/2006/relationships/slide" Target="slides/slide10.xml"/><Relationship Id="rId25" Type="http://schemas.openxmlformats.org/officeDocument/2006/relationships/slide" Target="slides/slide18.xml"/><Relationship Id="rId33" Type="http://schemas.openxmlformats.org/officeDocument/2006/relationships/slide" Target="slides/slide26.xml"/><Relationship Id="rId38" Type="http://schemas.openxmlformats.org/officeDocument/2006/relationships/slide" Target="slides/slide31.xml"/><Relationship Id="rId46" Type="http://schemas.openxmlformats.org/officeDocument/2006/relationships/slide" Target="slides/slide39.xml"/><Relationship Id="rId59" Type="http://schemas.openxmlformats.org/officeDocument/2006/relationships/slide" Target="slides/slide52.xml"/><Relationship Id="rId20" Type="http://schemas.openxmlformats.org/officeDocument/2006/relationships/slide" Target="slides/slide13.xml"/><Relationship Id="rId41" Type="http://schemas.openxmlformats.org/officeDocument/2006/relationships/slide" Target="slides/slide34.xml"/><Relationship Id="rId54" Type="http://schemas.openxmlformats.org/officeDocument/2006/relationships/slide" Target="slides/slide47.xml"/><Relationship Id="rId62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" Target="slides/slide8.xml"/><Relationship Id="rId23" Type="http://schemas.openxmlformats.org/officeDocument/2006/relationships/slide" Target="slides/slide16.xml"/><Relationship Id="rId28" Type="http://schemas.openxmlformats.org/officeDocument/2006/relationships/slide" Target="slides/slide21.xml"/><Relationship Id="rId36" Type="http://schemas.openxmlformats.org/officeDocument/2006/relationships/slide" Target="slides/slide29.xml"/><Relationship Id="rId49" Type="http://schemas.openxmlformats.org/officeDocument/2006/relationships/slide" Target="slides/slide42.xml"/><Relationship Id="rId57" Type="http://schemas.openxmlformats.org/officeDocument/2006/relationships/slide" Target="slides/slide50.xml"/><Relationship Id="rId10" Type="http://schemas.openxmlformats.org/officeDocument/2006/relationships/slide" Target="slides/slide3.xml"/><Relationship Id="rId31" Type="http://schemas.openxmlformats.org/officeDocument/2006/relationships/slide" Target="slides/slide24.xml"/><Relationship Id="rId44" Type="http://schemas.openxmlformats.org/officeDocument/2006/relationships/slide" Target="slides/slide37.xml"/><Relationship Id="rId52" Type="http://schemas.openxmlformats.org/officeDocument/2006/relationships/slide" Target="slides/slide45.xml"/><Relationship Id="rId60" Type="http://schemas.openxmlformats.org/officeDocument/2006/relationships/slide" Target="slides/slide53.xml"/><Relationship Id="rId65" Type="http://schemas.openxmlformats.org/officeDocument/2006/relationships/theme" Target="theme/theme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2.xml"/><Relationship Id="rId13" Type="http://schemas.openxmlformats.org/officeDocument/2006/relationships/slide" Target="slides/slide6.xml"/><Relationship Id="rId18" Type="http://schemas.openxmlformats.org/officeDocument/2006/relationships/slide" Target="slides/slide11.xml"/><Relationship Id="rId39" Type="http://schemas.openxmlformats.org/officeDocument/2006/relationships/slide" Target="slides/slide32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5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6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7.emf"/></Relationships>
</file>

<file path=ppt/drawings/_rels/vmlDrawing5.vml.rels><?xml version="1.0" encoding="UTF-8" standalone="yes"?>
<Relationships xmlns="http://schemas.openxmlformats.org/package/2006/relationships"><Relationship Id="rId2" Type="http://schemas.openxmlformats.org/officeDocument/2006/relationships/image" Target="../media/image19.emf"/><Relationship Id="rId1" Type="http://schemas.openxmlformats.org/officeDocument/2006/relationships/image" Target="../media/image18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20.e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21.w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22.w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23.w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24.w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4.wmf"/></Relationships>
</file>

<file path=ppt/drawings/_rels/vmlDrawing1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4.wmf"/></Relationships>
</file>

<file path=ppt/drawings/_rels/vmlDrawing13.vml.rels><?xml version="1.0" encoding="UTF-8" standalone="yes"?>
<Relationships xmlns="http://schemas.openxmlformats.org/package/2006/relationships"><Relationship Id="rId1" Type="http://schemas.openxmlformats.org/officeDocument/2006/relationships/image" Target="../media/image28.emf"/></Relationships>
</file>

<file path=ppt/drawings/_rels/vmlDrawing14.vml.rels><?xml version="1.0" encoding="UTF-8" standalone="yes"?>
<Relationships xmlns="http://schemas.openxmlformats.org/package/2006/relationships"><Relationship Id="rId1" Type="http://schemas.openxmlformats.org/officeDocument/2006/relationships/image" Target="../media/image29.emf"/></Relationships>
</file>

<file path=ppt/drawings/_rels/vmlDrawing15.vml.rels><?xml version="1.0" encoding="UTF-8" standalone="yes"?>
<Relationships xmlns="http://schemas.openxmlformats.org/package/2006/relationships"><Relationship Id="rId1" Type="http://schemas.openxmlformats.org/officeDocument/2006/relationships/image" Target="../media/image32.emf"/></Relationships>
</file>

<file path=ppt/drawings/_rels/vmlDrawing16.vml.rels><?xml version="1.0" encoding="UTF-8" standalone="yes"?>
<Relationships xmlns="http://schemas.openxmlformats.org/package/2006/relationships"><Relationship Id="rId1" Type="http://schemas.openxmlformats.org/officeDocument/2006/relationships/image" Target="../media/image33.emf"/></Relationships>
</file>

<file path=ppt/drawings/_rels/vmlDrawing17.vml.rels><?xml version="1.0" encoding="UTF-8" standalone="yes"?>
<Relationships xmlns="http://schemas.openxmlformats.org/package/2006/relationships"><Relationship Id="rId1" Type="http://schemas.openxmlformats.org/officeDocument/2006/relationships/image" Target="../media/image34.emf"/></Relationships>
</file>

<file path=ppt/drawings/_rels/vmlDrawing18.vml.rels><?xml version="1.0" encoding="UTF-8" standalone="yes"?>
<Relationships xmlns="http://schemas.openxmlformats.org/package/2006/relationships"><Relationship Id="rId1" Type="http://schemas.openxmlformats.org/officeDocument/2006/relationships/image" Target="../media/image35.wmf"/></Relationships>
</file>

<file path=ppt/drawings/_rels/vmlDrawing19.vml.rels><?xml version="1.0" encoding="UTF-8" standalone="yes"?>
<Relationships xmlns="http://schemas.openxmlformats.org/package/2006/relationships"><Relationship Id="rId1" Type="http://schemas.openxmlformats.org/officeDocument/2006/relationships/image" Target="../media/image36.emf"/></Relationships>
</file>

<file path=ppt/drawings/_rels/vmlDrawing20.vml.rels><?xml version="1.0" encoding="UTF-8" standalone="yes"?>
<Relationships xmlns="http://schemas.openxmlformats.org/package/2006/relationships"><Relationship Id="rId1" Type="http://schemas.openxmlformats.org/officeDocument/2006/relationships/image" Target="../media/image37.wmf"/></Relationships>
</file>

<file path=ppt/drawings/_rels/vmlDrawing2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6.emf"/></Relationships>
</file>

<file path=ppt/drawings/_rels/vmlDrawing2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8.wmf"/></Relationships>
</file>

<file path=ppt/drawings/_rels/vmlDrawing23.vml.rels><?xml version="1.0" encoding="UTF-8" standalone="yes"?>
<Relationships xmlns="http://schemas.openxmlformats.org/package/2006/relationships"><Relationship Id="rId1" Type="http://schemas.openxmlformats.org/officeDocument/2006/relationships/image" Target="../media/image39.wmf"/></Relationships>
</file>

<file path=ppt/drawings/_rels/vmlDrawing24.vml.rels><?xml version="1.0" encoding="UTF-8" standalone="yes"?>
<Relationships xmlns="http://schemas.openxmlformats.org/package/2006/relationships"><Relationship Id="rId1" Type="http://schemas.openxmlformats.org/officeDocument/2006/relationships/image" Target="../media/image40.wmf"/></Relationships>
</file>

<file path=ppt/drawings/_rels/vmlDrawing25.vml.rels><?xml version="1.0" encoding="UTF-8" standalone="yes"?>
<Relationships xmlns="http://schemas.openxmlformats.org/package/2006/relationships"><Relationship Id="rId1" Type="http://schemas.openxmlformats.org/officeDocument/2006/relationships/image" Target="../media/image41.wmf"/></Relationships>
</file>

<file path=ppt/drawings/_rels/vmlDrawing26.vml.rels><?xml version="1.0" encoding="UTF-8" standalone="yes"?>
<Relationships xmlns="http://schemas.openxmlformats.org/package/2006/relationships"><Relationship Id="rId1" Type="http://schemas.openxmlformats.org/officeDocument/2006/relationships/image" Target="../media/image42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9" name="AutoShape 1"/>
          <p:cNvSpPr>
            <a:spLocks noChangeArrowheads="1"/>
          </p:cNvSpPr>
          <p:nvPr/>
        </p:nvSpPr>
        <p:spPr bwMode="auto">
          <a:xfrm>
            <a:off x="0" y="0"/>
            <a:ext cx="6858000" cy="9144000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050" name="Rectangle 2"/>
          <p:cNvSpPr>
            <a:spLocks noGrp="1" noChangeArrowheads="1"/>
          </p:cNvSpPr>
          <p:nvPr>
            <p:ph type="hdr"/>
          </p:nvPr>
        </p:nvSpPr>
        <p:spPr bwMode="auto">
          <a:xfrm>
            <a:off x="0" y="0"/>
            <a:ext cx="2970213" cy="45561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>
            <a:lvl1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</a:defRPr>
            </a:lvl1pPr>
          </a:lstStyle>
          <a:p>
            <a:endParaRPr lang="en-GB"/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dt"/>
          </p:nvPr>
        </p:nvSpPr>
        <p:spPr bwMode="auto">
          <a:xfrm>
            <a:off x="3884613" y="0"/>
            <a:ext cx="2970212" cy="45561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>
            <a:lvl1pPr algn="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</a:defRPr>
            </a:lvl1pPr>
          </a:lstStyle>
          <a:p>
            <a:endParaRPr lang="en-GB"/>
          </a:p>
        </p:txBody>
      </p:sp>
      <p:sp>
        <p:nvSpPr>
          <p:cNvPr id="2052" name="Rectangle 4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857250" y="685800"/>
            <a:ext cx="5141913" cy="3427413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2053" name="Rectangle 5"/>
          <p:cNvSpPr>
            <a:spLocks noGrp="1" noChangeArrowheads="1"/>
          </p:cNvSpPr>
          <p:nvPr>
            <p:ph type="body"/>
          </p:nvPr>
        </p:nvSpPr>
        <p:spPr bwMode="auto">
          <a:xfrm>
            <a:off x="685800" y="4343400"/>
            <a:ext cx="5484813" cy="411321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/>
          <a:p>
            <a:pPr lvl="0"/>
            <a:endParaRPr lang="en-US" smtClean="0"/>
          </a:p>
        </p:txBody>
      </p:sp>
      <p:sp>
        <p:nvSpPr>
          <p:cNvPr id="2054" name="Rectangle 6"/>
          <p:cNvSpPr>
            <a:spLocks noGrp="1" noChangeArrowheads="1"/>
          </p:cNvSpPr>
          <p:nvPr>
            <p:ph type="ftr"/>
          </p:nvPr>
        </p:nvSpPr>
        <p:spPr bwMode="auto">
          <a:xfrm>
            <a:off x="0" y="8685213"/>
            <a:ext cx="2970213" cy="455612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0000" tIns="46800" rIns="90000" bIns="46800" numCol="1" anchor="b" anchorCtr="0" compatLnSpc="1">
            <a:prstTxWarp prst="textNoShape">
              <a:avLst/>
            </a:prstTxWarp>
          </a:bodyPr>
          <a:lstStyle>
            <a:lvl1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</a:defRPr>
            </a:lvl1pPr>
          </a:lstStyle>
          <a:p>
            <a:endParaRPr lang="en-GB"/>
          </a:p>
        </p:txBody>
      </p:sp>
      <p:sp>
        <p:nvSpPr>
          <p:cNvPr id="2055" name="Rectangle 7"/>
          <p:cNvSpPr>
            <a:spLocks noGrp="1" noChangeArrowheads="1"/>
          </p:cNvSpPr>
          <p:nvPr>
            <p:ph type="sldNum"/>
          </p:nvPr>
        </p:nvSpPr>
        <p:spPr bwMode="auto">
          <a:xfrm>
            <a:off x="3884613" y="8685213"/>
            <a:ext cx="2970212" cy="455612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0000" tIns="46800" rIns="90000" bIns="46800" numCol="1" anchor="b" anchorCtr="0" compatLnSpc="1">
            <a:prstTxWarp prst="textNoShape">
              <a:avLst/>
            </a:prstTxWarp>
          </a:bodyPr>
          <a:lstStyle>
            <a:lvl1pPr algn="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</a:defRPr>
            </a:lvl1pPr>
          </a:lstStyle>
          <a:p>
            <a:fld id="{3961F312-1AB2-4257-9ED9-E6989BB99BAD}" type="slidenum">
              <a:rPr lang="en-GB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3799917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6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1pPr>
    <a:lvl2pPr marL="742950" indent="-28575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6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2pPr>
    <a:lvl3pPr marL="11430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6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3pPr>
    <a:lvl4pPr marL="16002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6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4pPr>
    <a:lvl5pPr marL="20574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6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242" name="Θέση εικόνας διαφάνειας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857250" y="685800"/>
            <a:ext cx="5143500" cy="3429000"/>
          </a:xfrm>
          <a:prstGeom prst="rect">
            <a:avLst/>
          </a:prstGeo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38243" name="Θέση σημειώσεων 2"/>
          <p:cNvSpPr>
            <a:spLocks noGrp="1"/>
          </p:cNvSpPr>
          <p:nvPr>
            <p:ph type="body" idx="1"/>
          </p:nvPr>
        </p:nvSpPr>
        <p:spPr bwMode="auto">
          <a:xfrm>
            <a:off x="685800" y="4343437"/>
            <a:ext cx="5486400" cy="4114138"/>
          </a:xfrm>
          <a:prstGeom prst="rect">
            <a:avLst/>
          </a:prstGeom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marL="171450" indent="-171450" eaLnBrk="1" hangingPunct="1">
              <a:spcBef>
                <a:spcPct val="0"/>
              </a:spcBef>
              <a:buFontTx/>
              <a:buChar char="•"/>
            </a:pPr>
            <a:endParaRPr lang="el-GR" altLang="el-GR" smtClean="0">
              <a:solidFill>
                <a:srgbClr val="FF0000"/>
              </a:solidFill>
            </a:endParaRPr>
          </a:p>
        </p:txBody>
      </p:sp>
      <p:sp>
        <p:nvSpPr>
          <p:cNvPr id="122884" name="Θέση αριθμού διαφάνειας 3"/>
          <p:cNvSpPr>
            <a:spLocks noGrp="1"/>
          </p:cNvSpPr>
          <p:nvPr>
            <p:ph type="sldNum" sz="quarter" idx="5"/>
          </p:nvPr>
        </p:nvSpPr>
        <p:spPr bwMode="auto">
          <a:xfrm>
            <a:off x="3884613" y="8685404"/>
            <a:ext cx="2971800" cy="457126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8D907B1-DEC7-4145-911A-F319E588ED11}" type="slidenum">
              <a:rPr lang="el-GR" altLang="el-GR" smtClean="0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</a:t>
            </a:fld>
            <a:endParaRPr lang="el-GR" altLang="el-GR" smtClean="0"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585582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266" name="Θέση εικόνας διαφάνειας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857250" y="685800"/>
            <a:ext cx="5143500" cy="3429000"/>
          </a:xfrm>
          <a:prstGeom prst="rect">
            <a:avLst/>
          </a:prstGeo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39267" name="Θέση σημειώσεων 2"/>
          <p:cNvSpPr>
            <a:spLocks noGrp="1"/>
          </p:cNvSpPr>
          <p:nvPr>
            <p:ph type="body" idx="1"/>
          </p:nvPr>
        </p:nvSpPr>
        <p:spPr bwMode="auto">
          <a:xfrm>
            <a:off x="685800" y="4343437"/>
            <a:ext cx="5486400" cy="4114138"/>
          </a:xfrm>
          <a:prstGeom prst="rect">
            <a:avLst/>
          </a:prstGeom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l-GR" altLang="el-GR" smtClean="0"/>
              <a:t> </a:t>
            </a:r>
          </a:p>
        </p:txBody>
      </p:sp>
      <p:sp>
        <p:nvSpPr>
          <p:cNvPr id="123908" name="Θέση αριθμού διαφάνειας 3"/>
          <p:cNvSpPr>
            <a:spLocks noGrp="1"/>
          </p:cNvSpPr>
          <p:nvPr>
            <p:ph type="sldNum" sz="quarter" idx="5"/>
          </p:nvPr>
        </p:nvSpPr>
        <p:spPr bwMode="auto">
          <a:xfrm>
            <a:off x="3884613" y="8685404"/>
            <a:ext cx="2971800" cy="457126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491478E3-9138-4552-AB5C-178C59160EFD}" type="slidenum">
              <a:rPr lang="el-GR" altLang="el-GR" smtClean="0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</a:t>
            </a:fld>
            <a:endParaRPr lang="el-GR" altLang="el-GR" smtClean="0"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7992190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290" name="Θέση εικόνας διαφάνειας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857250" y="685800"/>
            <a:ext cx="5143500" cy="3429000"/>
          </a:xfrm>
          <a:prstGeom prst="rect">
            <a:avLst/>
          </a:prstGeo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40291" name="Θέση σημειώσεων 2"/>
          <p:cNvSpPr>
            <a:spLocks noGrp="1"/>
          </p:cNvSpPr>
          <p:nvPr>
            <p:ph type="body" idx="1"/>
          </p:nvPr>
        </p:nvSpPr>
        <p:spPr bwMode="auto">
          <a:xfrm>
            <a:off x="685800" y="4343437"/>
            <a:ext cx="5486400" cy="4114138"/>
          </a:xfrm>
          <a:prstGeom prst="rect">
            <a:avLst/>
          </a:prstGeom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marL="171450" indent="-171450" eaLnBrk="1" hangingPunct="1">
              <a:spcBef>
                <a:spcPct val="0"/>
              </a:spcBef>
              <a:buFontTx/>
              <a:buChar char="•"/>
            </a:pPr>
            <a:endParaRPr lang="el-GR" altLang="el-GR" smtClean="0"/>
          </a:p>
        </p:txBody>
      </p:sp>
      <p:sp>
        <p:nvSpPr>
          <p:cNvPr id="124932" name="Θέση αριθμού διαφάνειας 3"/>
          <p:cNvSpPr>
            <a:spLocks noGrp="1"/>
          </p:cNvSpPr>
          <p:nvPr>
            <p:ph type="sldNum" sz="quarter" idx="5"/>
          </p:nvPr>
        </p:nvSpPr>
        <p:spPr bwMode="auto">
          <a:xfrm>
            <a:off x="3884613" y="8685404"/>
            <a:ext cx="2971800" cy="457126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B647171A-F9B5-44CE-8214-EA169C6AB008}" type="slidenum">
              <a:rPr lang="el-GR" altLang="el-GR" smtClean="0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</a:t>
            </a:fld>
            <a:endParaRPr lang="el-GR" altLang="el-GR" smtClean="0"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0075926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314" name="Θέση εικόνας διαφάνειας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857250" y="685800"/>
            <a:ext cx="5143500" cy="3429000"/>
          </a:xfrm>
          <a:prstGeom prst="rect">
            <a:avLst/>
          </a:prstGeo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41315" name="Θέση σημειώσεων 2"/>
          <p:cNvSpPr>
            <a:spLocks noGrp="1"/>
          </p:cNvSpPr>
          <p:nvPr>
            <p:ph type="body" idx="1"/>
          </p:nvPr>
        </p:nvSpPr>
        <p:spPr bwMode="auto">
          <a:xfrm>
            <a:off x="685800" y="4343437"/>
            <a:ext cx="5486400" cy="4114138"/>
          </a:xfrm>
          <a:prstGeom prst="rect">
            <a:avLst/>
          </a:prstGeom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l-GR" altLang="el-GR" smtClean="0"/>
          </a:p>
        </p:txBody>
      </p:sp>
      <p:sp>
        <p:nvSpPr>
          <p:cNvPr id="125956" name="Θέση αριθμού διαφάνειας 3"/>
          <p:cNvSpPr>
            <a:spLocks noGrp="1"/>
          </p:cNvSpPr>
          <p:nvPr>
            <p:ph type="sldNum" sz="quarter" idx="5"/>
          </p:nvPr>
        </p:nvSpPr>
        <p:spPr bwMode="auto">
          <a:xfrm>
            <a:off x="3884613" y="8685404"/>
            <a:ext cx="2971800" cy="457126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5E62B448-9C14-452E-80B0-9C457E063E19}" type="slidenum">
              <a:rPr lang="el-GR" altLang="el-GR" smtClean="0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4</a:t>
            </a:fld>
            <a:endParaRPr lang="el-GR" altLang="el-GR" smtClean="0"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4785036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338" name="Θέση εικόνας διαφάνειας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857250" y="685800"/>
            <a:ext cx="5143500" cy="3429000"/>
          </a:xfrm>
          <a:prstGeom prst="rect">
            <a:avLst/>
          </a:prstGeo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42339" name="Θέση σημειώσεων 2"/>
          <p:cNvSpPr>
            <a:spLocks noGrp="1"/>
          </p:cNvSpPr>
          <p:nvPr>
            <p:ph type="body" idx="1"/>
          </p:nvPr>
        </p:nvSpPr>
        <p:spPr bwMode="auto">
          <a:xfrm>
            <a:off x="685800" y="4343437"/>
            <a:ext cx="5486400" cy="4114138"/>
          </a:xfrm>
          <a:prstGeom prst="rect">
            <a:avLst/>
          </a:prstGeom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l-GR" altLang="el-GR" smtClean="0"/>
              <a:t> </a:t>
            </a:r>
          </a:p>
        </p:txBody>
      </p:sp>
      <p:sp>
        <p:nvSpPr>
          <p:cNvPr id="126980" name="Θέση αριθμού διαφάνειας 3"/>
          <p:cNvSpPr>
            <a:spLocks noGrp="1"/>
          </p:cNvSpPr>
          <p:nvPr>
            <p:ph type="sldNum" sz="quarter" idx="5"/>
          </p:nvPr>
        </p:nvSpPr>
        <p:spPr bwMode="auto">
          <a:xfrm>
            <a:off x="3884613" y="8685404"/>
            <a:ext cx="2971800" cy="457126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8F921FE-18D3-4D3F-A8EB-D7D6BA7C8351}" type="slidenum">
              <a:rPr lang="el-GR" altLang="el-GR" smtClean="0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5</a:t>
            </a:fld>
            <a:endParaRPr lang="el-GR" altLang="el-GR" smtClean="0"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5259247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fld id="{3961F312-1AB2-4257-9ED9-E6989BB99BAD}" type="slidenum">
              <a:rPr lang="en-GB" smtClean="0"/>
              <a:pPr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7312292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fld id="{3961F312-1AB2-4257-9ED9-E6989BB99BAD}" type="slidenum">
              <a:rPr lang="en-GB" smtClean="0"/>
              <a:pPr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8957771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9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6C870C42-0483-4461-AD91-5134D9CE5F76}" type="slidenum">
              <a:rPr lang="en-GB"/>
              <a:pPr/>
              <a:t>13</a:t>
            </a:fld>
            <a:endParaRPr lang="en-GB"/>
          </a:p>
        </p:txBody>
      </p:sp>
      <p:sp>
        <p:nvSpPr>
          <p:cNvPr id="33793" name="Text Box 1"/>
          <p:cNvSpPr txBox="1">
            <a:spLocks noChangeArrowheads="1"/>
          </p:cNvSpPr>
          <p:nvPr/>
        </p:nvSpPr>
        <p:spPr bwMode="auto">
          <a:xfrm>
            <a:off x="857250" y="685800"/>
            <a:ext cx="5143500" cy="3429000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sp>
        <p:nvSpPr>
          <p:cNvPr id="33794" name="Text Box 2"/>
          <p:cNvSpPr txBox="1">
            <a:spLocks noGrp="1" noChangeArrowheads="1"/>
          </p:cNvSpPr>
          <p:nvPr>
            <p:ph type="body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lIns="90000" tIns="54360" rIns="90000" bIns="46800"/>
          <a:lstStyle/>
          <a:p>
            <a:pPr eaLnBrk="1" hangingPunct="1">
              <a:lnSpc>
                <a:spcPct val="95000"/>
              </a:lnSpc>
              <a:spcBef>
                <a:spcPts val="450"/>
              </a:spcBef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l-GR">
                <a:ea typeface="MS Gothic" charset="-128"/>
              </a:rPr>
              <a:t>Σχήμα </a:t>
            </a:r>
            <a:r>
              <a:rPr lang="en-GB">
                <a:ea typeface="MS Gothic" charset="-128"/>
              </a:rPr>
              <a:t>IV</a:t>
            </a:r>
            <a:r>
              <a:rPr lang="el-GR">
                <a:ea typeface="MS Gothic" charset="-128"/>
              </a:rPr>
              <a:t>. 7: Παράγωγα της γλυκόζης.</a:t>
            </a:r>
          </a:p>
        </p:txBody>
      </p:sp>
    </p:spTree>
    <p:extLst>
      <p:ext uri="{BB962C8B-B14F-4D97-AF65-F5344CB8AC3E}">
        <p14:creationId xmlns:p14="http://schemas.microsoft.com/office/powerpoint/2010/main" val="214617292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BC1880C6-0906-453E-BB07-CDD610469829}" type="slidenum">
              <a:rPr lang="en-GB"/>
              <a:pPr/>
              <a:t>14</a:t>
            </a:fld>
            <a:endParaRPr lang="en-GB"/>
          </a:p>
        </p:txBody>
      </p:sp>
      <p:sp>
        <p:nvSpPr>
          <p:cNvPr id="65537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857250" y="685800"/>
            <a:ext cx="51435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5538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742395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BC1880C6-0906-453E-BB07-CDD610469829}" type="slidenum">
              <a:rPr lang="en-GB"/>
              <a:pPr/>
              <a:t>15</a:t>
            </a:fld>
            <a:endParaRPr lang="en-GB"/>
          </a:p>
        </p:txBody>
      </p:sp>
      <p:sp>
        <p:nvSpPr>
          <p:cNvPr id="65537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857250" y="685800"/>
            <a:ext cx="51435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5538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520178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fld id="{3961F312-1AB2-4257-9ED9-E6989BB99BAD}" type="slidenum">
              <a:rPr lang="en-GB" smtClean="0"/>
              <a:pPr/>
              <a:t>16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6320428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9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B4108B6D-0112-4388-9976-B67A7538EA4B}" type="slidenum">
              <a:rPr lang="en-GB">
                <a:solidFill>
                  <a:prstClr val="white"/>
                </a:solidFill>
              </a:rPr>
              <a:pPr/>
              <a:t>17</a:t>
            </a:fld>
            <a:endParaRPr lang="en-GB">
              <a:solidFill>
                <a:prstClr val="white"/>
              </a:solidFill>
            </a:endParaRPr>
          </a:p>
        </p:txBody>
      </p:sp>
      <p:sp>
        <p:nvSpPr>
          <p:cNvPr id="36865" name="Text Box 1"/>
          <p:cNvSpPr txBox="1">
            <a:spLocks noChangeArrowheads="1"/>
          </p:cNvSpPr>
          <p:nvPr/>
        </p:nvSpPr>
        <p:spPr bwMode="auto">
          <a:xfrm>
            <a:off x="857250" y="685800"/>
            <a:ext cx="5143500" cy="3429000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l-GR" sz="2400">
              <a:solidFill>
                <a:prstClr val="white"/>
              </a:solidFill>
              <a:latin typeface="Times New Roman" pitchFamily="16" charset="0"/>
              <a:ea typeface="MS Gothic" charset="-128"/>
              <a:cs typeface="+mn-cs"/>
            </a:endParaRPr>
          </a:p>
        </p:txBody>
      </p:sp>
      <p:sp>
        <p:nvSpPr>
          <p:cNvPr id="36866" name="Rectangle 2"/>
          <p:cNvSpPr txBox="1">
            <a:spLocks noGrp="1" noChangeArrowheads="1"/>
          </p:cNvSpPr>
          <p:nvPr>
            <p:ph type="body"/>
          </p:nvPr>
        </p:nvSpPr>
        <p:spPr bwMode="auto">
          <a:xfrm>
            <a:off x="914400" y="4343400"/>
            <a:ext cx="5026025" cy="4111625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4955183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9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B71F2DF0-1A1A-4A91-96E4-1D2B78F32905}" type="slidenum">
              <a:rPr lang="en-GB">
                <a:solidFill>
                  <a:prstClr val="white"/>
                </a:solidFill>
              </a:rPr>
              <a:pPr/>
              <a:t>20</a:t>
            </a:fld>
            <a:endParaRPr lang="en-GB">
              <a:solidFill>
                <a:prstClr val="white"/>
              </a:solidFill>
            </a:endParaRPr>
          </a:p>
        </p:txBody>
      </p:sp>
      <p:sp>
        <p:nvSpPr>
          <p:cNvPr id="37889" name="Text Box 1"/>
          <p:cNvSpPr txBox="1">
            <a:spLocks noChangeArrowheads="1"/>
          </p:cNvSpPr>
          <p:nvPr/>
        </p:nvSpPr>
        <p:spPr bwMode="auto">
          <a:xfrm>
            <a:off x="857250" y="685800"/>
            <a:ext cx="5143500" cy="3429000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l-GR" sz="2400">
              <a:solidFill>
                <a:prstClr val="white"/>
              </a:solidFill>
              <a:latin typeface="Times New Roman" pitchFamily="16" charset="0"/>
              <a:ea typeface="MS Gothic" charset="-128"/>
              <a:cs typeface="+mn-cs"/>
            </a:endParaRPr>
          </a:p>
        </p:txBody>
      </p:sp>
      <p:sp>
        <p:nvSpPr>
          <p:cNvPr id="37890" name="Rectangle 2"/>
          <p:cNvSpPr txBox="1">
            <a:spLocks noGrp="1" noChangeArrowheads="1"/>
          </p:cNvSpPr>
          <p:nvPr>
            <p:ph type="body"/>
          </p:nvPr>
        </p:nvSpPr>
        <p:spPr bwMode="auto">
          <a:xfrm>
            <a:off x="914400" y="4343400"/>
            <a:ext cx="5026025" cy="4111625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99018869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858838" y="685800"/>
            <a:ext cx="5135562" cy="342423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fld id="{0411CE11-BDC7-4923-A81E-4CEA64ABC0E0}" type="slidenum">
              <a:rPr lang="en-GB" smtClean="0">
                <a:solidFill>
                  <a:prstClr val="white"/>
                </a:solidFill>
              </a:rPr>
              <a:pPr/>
              <a:t>21</a:t>
            </a:fld>
            <a:endParaRPr lang="en-GB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081403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BC1880C6-0906-453E-BB07-CDD610469829}" type="slidenum">
              <a:rPr lang="en-GB">
                <a:solidFill>
                  <a:prstClr val="white"/>
                </a:solidFill>
              </a:rPr>
              <a:pPr/>
              <a:t>25</a:t>
            </a:fld>
            <a:endParaRPr lang="en-GB">
              <a:solidFill>
                <a:prstClr val="white"/>
              </a:solidFill>
            </a:endParaRPr>
          </a:p>
        </p:txBody>
      </p:sp>
      <p:sp>
        <p:nvSpPr>
          <p:cNvPr id="65537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857250" y="685800"/>
            <a:ext cx="51435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5538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215668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8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FC166BBC-4557-4593-8B90-AB107E7F1CB7}" type="slidenum">
              <a:rPr lang="en-GB"/>
              <a:pPr/>
              <a:t>26</a:t>
            </a:fld>
            <a:endParaRPr lang="en-GB"/>
          </a:p>
        </p:txBody>
      </p:sp>
      <p:sp>
        <p:nvSpPr>
          <p:cNvPr id="37889" name="Text Box 1"/>
          <p:cNvSpPr txBox="1">
            <a:spLocks noChangeArrowheads="1"/>
          </p:cNvSpPr>
          <p:nvPr/>
        </p:nvSpPr>
        <p:spPr bwMode="auto">
          <a:xfrm>
            <a:off x="857250" y="685800"/>
            <a:ext cx="5143500" cy="342900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7890" name="Rectangle 2"/>
          <p:cNvSpPr txBox="1">
            <a:spLocks noGrp="1" noChangeArrowheads="1"/>
          </p:cNvSpPr>
          <p:nvPr>
            <p:ph type="body"/>
          </p:nvPr>
        </p:nvSpPr>
        <p:spPr bwMode="auto">
          <a:xfrm>
            <a:off x="914400" y="4343400"/>
            <a:ext cx="5027613" cy="4114800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877613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6CDF27F6-9EB6-44C4-B0FD-08E08EAC8392}" type="slidenum">
              <a:rPr lang="el-GR">
                <a:solidFill>
                  <a:prstClr val="white"/>
                </a:solidFill>
              </a:rPr>
              <a:pPr/>
              <a:t>27</a:t>
            </a:fld>
            <a:endParaRPr lang="el-GR">
              <a:solidFill>
                <a:prstClr val="white"/>
              </a:solidFill>
            </a:endParaRPr>
          </a:p>
        </p:txBody>
      </p:sp>
      <p:sp>
        <p:nvSpPr>
          <p:cNvPr id="36865" name="Text Box 1"/>
          <p:cNvSpPr txBox="1">
            <a:spLocks noChangeArrowheads="1"/>
          </p:cNvSpPr>
          <p:nvPr/>
        </p:nvSpPr>
        <p:spPr bwMode="auto">
          <a:xfrm>
            <a:off x="857250" y="685800"/>
            <a:ext cx="5143500" cy="342900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sz="2400">
              <a:solidFill>
                <a:prstClr val="white"/>
              </a:solidFill>
              <a:latin typeface="Times New Roman" pitchFamily="16" charset="0"/>
              <a:ea typeface="MS Gothic" charset="-128"/>
              <a:cs typeface="+mn-cs"/>
            </a:endParaRPr>
          </a:p>
        </p:txBody>
      </p:sp>
      <p:sp>
        <p:nvSpPr>
          <p:cNvPr id="36866" name="Rectangle 2"/>
          <p:cNvSpPr txBox="1">
            <a:spLocks noGrp="1" noChangeArrowheads="1"/>
          </p:cNvSpPr>
          <p:nvPr>
            <p:ph type="body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6867" name="Text Box 3"/>
          <p:cNvSpPr txBox="1">
            <a:spLocks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54360" rIns="90000" bIns="46800" anchor="b"/>
          <a:lstStyle/>
          <a:p>
            <a:pPr algn="r">
              <a:lnSpc>
                <a:spcPct val="95000"/>
              </a:lnSpc>
              <a:tabLst>
                <a:tab pos="723900" algn="l"/>
                <a:tab pos="1447800" algn="l"/>
                <a:tab pos="2171700" algn="l"/>
                <a:tab pos="2895600" algn="l"/>
              </a:tabLst>
            </a:pPr>
            <a:fld id="{F8B6737F-19E1-49F3-A17F-A32ABA03BAAB}" type="slidenum">
              <a:rPr lang="el-GR" sz="1200">
                <a:solidFill>
                  <a:srgbClr val="000000"/>
                </a:solidFill>
                <a:latin typeface="Times New Roman" pitchFamily="16" charset="0"/>
                <a:ea typeface="MS Gothic" charset="-128"/>
                <a:cs typeface="+mn-cs"/>
              </a:rPr>
              <a:pPr algn="r">
                <a:lnSpc>
                  <a:spcPct val="95000"/>
                </a:lnSpc>
                <a:tabLst>
                  <a:tab pos="723900" algn="l"/>
                  <a:tab pos="1447800" algn="l"/>
                  <a:tab pos="2171700" algn="l"/>
                  <a:tab pos="2895600" algn="l"/>
                </a:tabLst>
              </a:pPr>
              <a:t>27</a:t>
            </a:fld>
            <a:endParaRPr lang="el-GR" sz="1200">
              <a:solidFill>
                <a:srgbClr val="000000"/>
              </a:solidFill>
              <a:latin typeface="Times New Roman" pitchFamily="16" charset="0"/>
              <a:ea typeface="MS Gothic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643071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9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A2186748-2742-4973-83CD-54EADE1A0639}" type="slidenum">
              <a:rPr lang="en-GB">
                <a:solidFill>
                  <a:prstClr val="white"/>
                </a:solidFill>
              </a:rPr>
              <a:pPr/>
              <a:t>29</a:t>
            </a:fld>
            <a:endParaRPr lang="en-GB">
              <a:solidFill>
                <a:prstClr val="white"/>
              </a:solidFill>
            </a:endParaRPr>
          </a:p>
        </p:txBody>
      </p:sp>
      <p:sp>
        <p:nvSpPr>
          <p:cNvPr id="41985" name="Text Box 1"/>
          <p:cNvSpPr txBox="1">
            <a:spLocks noChangeArrowheads="1"/>
          </p:cNvSpPr>
          <p:nvPr/>
        </p:nvSpPr>
        <p:spPr bwMode="auto">
          <a:xfrm>
            <a:off x="857250" y="685800"/>
            <a:ext cx="5143500" cy="3429000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l-GR" sz="2400">
              <a:solidFill>
                <a:prstClr val="white"/>
              </a:solidFill>
              <a:latin typeface="Times New Roman" pitchFamily="16" charset="0"/>
              <a:ea typeface="MS Gothic" charset="-128"/>
              <a:cs typeface="+mn-cs"/>
            </a:endParaRPr>
          </a:p>
        </p:txBody>
      </p:sp>
      <p:sp>
        <p:nvSpPr>
          <p:cNvPr id="41986" name="Rectangle 2"/>
          <p:cNvSpPr txBox="1">
            <a:spLocks noGrp="1" noChangeArrowheads="1"/>
          </p:cNvSpPr>
          <p:nvPr>
            <p:ph type="body"/>
          </p:nvPr>
        </p:nvSpPr>
        <p:spPr bwMode="auto">
          <a:xfrm>
            <a:off x="914400" y="4343400"/>
            <a:ext cx="5026025" cy="4111625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21447625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9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DE7EE04F-917B-4C3B-A051-D192EF192278}" type="slidenum">
              <a:rPr lang="en-GB"/>
              <a:pPr/>
              <a:t>30</a:t>
            </a:fld>
            <a:endParaRPr lang="en-GB"/>
          </a:p>
        </p:txBody>
      </p:sp>
      <p:sp>
        <p:nvSpPr>
          <p:cNvPr id="43009" name="Text Box 1"/>
          <p:cNvSpPr txBox="1">
            <a:spLocks noChangeArrowheads="1"/>
          </p:cNvSpPr>
          <p:nvPr/>
        </p:nvSpPr>
        <p:spPr bwMode="auto">
          <a:xfrm>
            <a:off x="857250" y="685800"/>
            <a:ext cx="5143500" cy="3429000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sp>
        <p:nvSpPr>
          <p:cNvPr id="43010" name="Rectangle 2"/>
          <p:cNvSpPr txBox="1">
            <a:spLocks noGrp="1" noChangeArrowheads="1"/>
          </p:cNvSpPr>
          <p:nvPr>
            <p:ph type="body"/>
          </p:nvPr>
        </p:nvSpPr>
        <p:spPr bwMode="auto">
          <a:xfrm>
            <a:off x="914400" y="4343400"/>
            <a:ext cx="5026025" cy="4111625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20760354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9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89CEC019-B196-4658-9933-046795E44C6C}" type="slidenum">
              <a:rPr lang="en-GB">
                <a:solidFill>
                  <a:prstClr val="white"/>
                </a:solidFill>
              </a:rPr>
              <a:pPr/>
              <a:t>31</a:t>
            </a:fld>
            <a:endParaRPr lang="en-GB">
              <a:solidFill>
                <a:prstClr val="white"/>
              </a:solidFill>
            </a:endParaRPr>
          </a:p>
        </p:txBody>
      </p:sp>
      <p:sp>
        <p:nvSpPr>
          <p:cNvPr id="44033" name="Text Box 1"/>
          <p:cNvSpPr txBox="1">
            <a:spLocks noChangeArrowheads="1"/>
          </p:cNvSpPr>
          <p:nvPr/>
        </p:nvSpPr>
        <p:spPr bwMode="auto">
          <a:xfrm>
            <a:off x="857250" y="685800"/>
            <a:ext cx="5143500" cy="3429000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l-GR" sz="2400">
              <a:solidFill>
                <a:prstClr val="white"/>
              </a:solidFill>
              <a:latin typeface="Times New Roman" pitchFamily="16" charset="0"/>
              <a:ea typeface="MS Gothic" charset="-128"/>
              <a:cs typeface="+mn-cs"/>
            </a:endParaRPr>
          </a:p>
        </p:txBody>
      </p:sp>
      <p:sp>
        <p:nvSpPr>
          <p:cNvPr id="44034" name="Rectangle 2"/>
          <p:cNvSpPr txBox="1">
            <a:spLocks noGrp="1" noChangeArrowheads="1"/>
          </p:cNvSpPr>
          <p:nvPr>
            <p:ph type="body"/>
          </p:nvPr>
        </p:nvSpPr>
        <p:spPr bwMode="auto">
          <a:xfrm>
            <a:off x="914400" y="4343400"/>
            <a:ext cx="5026025" cy="4111625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72225927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858838" y="685800"/>
            <a:ext cx="5135562" cy="342423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fld id="{0411CE11-BDC7-4923-A81E-4CEA64ABC0E0}" type="slidenum">
              <a:rPr lang="en-GB" smtClean="0">
                <a:solidFill>
                  <a:prstClr val="white"/>
                </a:solidFill>
              </a:rPr>
              <a:pPr/>
              <a:t>32</a:t>
            </a:fld>
            <a:endParaRPr lang="en-GB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3880555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858838" y="685800"/>
            <a:ext cx="5135562" cy="342423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fld id="{0411CE11-BDC7-4923-A81E-4CEA64ABC0E0}" type="slidenum">
              <a:rPr lang="en-GB" smtClean="0">
                <a:solidFill>
                  <a:prstClr val="white"/>
                </a:solidFill>
              </a:rPr>
              <a:pPr/>
              <a:t>33</a:t>
            </a:fld>
            <a:endParaRPr lang="en-GB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19636409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858838" y="685800"/>
            <a:ext cx="5135562" cy="342423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fld id="{0411CE11-BDC7-4923-A81E-4CEA64ABC0E0}" type="slidenum">
              <a:rPr lang="en-GB" smtClean="0">
                <a:solidFill>
                  <a:prstClr val="white"/>
                </a:solidFill>
              </a:rPr>
              <a:pPr/>
              <a:t>34</a:t>
            </a:fld>
            <a:endParaRPr lang="en-GB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07864513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BC1880C6-0906-453E-BB07-CDD610469829}" type="slidenum">
              <a:rPr lang="en-GB">
                <a:solidFill>
                  <a:prstClr val="white"/>
                </a:solidFill>
              </a:rPr>
              <a:pPr/>
              <a:t>36</a:t>
            </a:fld>
            <a:endParaRPr lang="en-GB">
              <a:solidFill>
                <a:prstClr val="white"/>
              </a:solidFill>
            </a:endParaRPr>
          </a:p>
        </p:txBody>
      </p:sp>
      <p:sp>
        <p:nvSpPr>
          <p:cNvPr id="65537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857250" y="685800"/>
            <a:ext cx="51435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5538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8330848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9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596FAFB9-5823-461C-89C2-76CF679EA503}" type="slidenum">
              <a:rPr lang="en-GB">
                <a:solidFill>
                  <a:prstClr val="white"/>
                </a:solidFill>
              </a:rPr>
              <a:pPr/>
              <a:t>37</a:t>
            </a:fld>
            <a:endParaRPr lang="en-GB">
              <a:solidFill>
                <a:prstClr val="white"/>
              </a:solidFill>
            </a:endParaRPr>
          </a:p>
        </p:txBody>
      </p:sp>
      <p:sp>
        <p:nvSpPr>
          <p:cNvPr id="47105" name="Text Box 1"/>
          <p:cNvSpPr txBox="1">
            <a:spLocks noChangeArrowheads="1"/>
          </p:cNvSpPr>
          <p:nvPr/>
        </p:nvSpPr>
        <p:spPr bwMode="auto">
          <a:xfrm>
            <a:off x="857250" y="685800"/>
            <a:ext cx="5143500" cy="3429000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l-GR" sz="2400">
              <a:solidFill>
                <a:prstClr val="white"/>
              </a:solidFill>
              <a:latin typeface="Times New Roman" pitchFamily="16" charset="0"/>
              <a:ea typeface="MS Gothic" charset="-128"/>
              <a:cs typeface="+mn-cs"/>
            </a:endParaRPr>
          </a:p>
        </p:txBody>
      </p:sp>
      <p:sp>
        <p:nvSpPr>
          <p:cNvPr id="47106" name="Rectangle 2"/>
          <p:cNvSpPr txBox="1">
            <a:spLocks noGrp="1" noChangeArrowheads="1"/>
          </p:cNvSpPr>
          <p:nvPr>
            <p:ph type="body"/>
          </p:nvPr>
        </p:nvSpPr>
        <p:spPr bwMode="auto">
          <a:xfrm>
            <a:off x="914400" y="4343400"/>
            <a:ext cx="5026025" cy="4111625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930069696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9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F03293BD-BEF9-42DC-8318-ED674D726308}" type="slidenum">
              <a:rPr lang="en-GB">
                <a:solidFill>
                  <a:prstClr val="white"/>
                </a:solidFill>
              </a:rPr>
              <a:pPr/>
              <a:t>38</a:t>
            </a:fld>
            <a:endParaRPr lang="en-GB">
              <a:solidFill>
                <a:prstClr val="white"/>
              </a:solidFill>
            </a:endParaRPr>
          </a:p>
        </p:txBody>
      </p:sp>
      <p:sp>
        <p:nvSpPr>
          <p:cNvPr id="48129" name="Text Box 1"/>
          <p:cNvSpPr txBox="1">
            <a:spLocks noChangeArrowheads="1"/>
          </p:cNvSpPr>
          <p:nvPr/>
        </p:nvSpPr>
        <p:spPr bwMode="auto">
          <a:xfrm>
            <a:off x="857250" y="685800"/>
            <a:ext cx="5143500" cy="3429000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l-GR" sz="2400">
              <a:solidFill>
                <a:prstClr val="white"/>
              </a:solidFill>
              <a:latin typeface="Times New Roman" pitchFamily="16" charset="0"/>
              <a:ea typeface="MS Gothic" charset="-128"/>
              <a:cs typeface="+mn-cs"/>
            </a:endParaRPr>
          </a:p>
        </p:txBody>
      </p:sp>
      <p:sp>
        <p:nvSpPr>
          <p:cNvPr id="48130" name="Rectangle 2"/>
          <p:cNvSpPr txBox="1">
            <a:spLocks noGrp="1" noChangeArrowheads="1"/>
          </p:cNvSpPr>
          <p:nvPr>
            <p:ph type="body"/>
          </p:nvPr>
        </p:nvSpPr>
        <p:spPr bwMode="auto">
          <a:xfrm>
            <a:off x="914400" y="4343400"/>
            <a:ext cx="5026025" cy="4111625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952809743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9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4C42F9D9-BC9A-4774-946E-654CF5752D8B}" type="slidenum">
              <a:rPr lang="en-GB">
                <a:solidFill>
                  <a:prstClr val="white"/>
                </a:solidFill>
              </a:rPr>
              <a:pPr/>
              <a:t>40</a:t>
            </a:fld>
            <a:endParaRPr lang="en-GB">
              <a:solidFill>
                <a:prstClr val="white"/>
              </a:solidFill>
            </a:endParaRPr>
          </a:p>
        </p:txBody>
      </p:sp>
      <p:sp>
        <p:nvSpPr>
          <p:cNvPr id="49153" name="Text Box 1"/>
          <p:cNvSpPr txBox="1">
            <a:spLocks noChangeArrowheads="1"/>
          </p:cNvSpPr>
          <p:nvPr/>
        </p:nvSpPr>
        <p:spPr bwMode="auto">
          <a:xfrm>
            <a:off x="857250" y="685800"/>
            <a:ext cx="5143500" cy="3429000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l-GR" sz="2400">
              <a:solidFill>
                <a:prstClr val="white"/>
              </a:solidFill>
              <a:latin typeface="Times New Roman" pitchFamily="16" charset="0"/>
              <a:ea typeface="MS Gothic" charset="-128"/>
              <a:cs typeface="+mn-cs"/>
            </a:endParaRPr>
          </a:p>
        </p:txBody>
      </p:sp>
      <p:sp>
        <p:nvSpPr>
          <p:cNvPr id="49154" name="Rectangle 2"/>
          <p:cNvSpPr txBox="1">
            <a:spLocks noGrp="1" noChangeArrowheads="1"/>
          </p:cNvSpPr>
          <p:nvPr>
            <p:ph type="body"/>
          </p:nvPr>
        </p:nvSpPr>
        <p:spPr bwMode="auto">
          <a:xfrm>
            <a:off x="914400" y="4343400"/>
            <a:ext cx="5026025" cy="4111625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301897438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70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070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l-GR" altLang="el-GR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17980A41-19EE-4305-B90A-58E57B4FBDFA}" type="slidenum">
              <a:rPr lang="el-GR" altLang="el-GR">
                <a:latin typeface="Calibri" panose="020F0502020204030204" pitchFamily="34" charset="0"/>
              </a:rPr>
              <a:pPr eaLnBrk="1" hangingPunct="1"/>
              <a:t>44</a:t>
            </a:fld>
            <a:endParaRPr lang="el-GR" altLang="el-GR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37325702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63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763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l-GR" altLang="el-GR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F3B4DF88-268B-43D6-A367-0B78BBA3CC7F}" type="slidenum">
              <a:rPr lang="el-GR" altLang="el-GR">
                <a:latin typeface="Calibri" panose="020F0502020204030204" pitchFamily="34" charset="0"/>
              </a:rPr>
              <a:pPr eaLnBrk="1" hangingPunct="1"/>
              <a:t>45</a:t>
            </a:fld>
            <a:endParaRPr lang="el-GR" altLang="el-GR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91055804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63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763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l-GR" altLang="el-GR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F3B4DF88-268B-43D6-A367-0B78BBA3CC7F}" type="slidenum">
              <a:rPr lang="el-GR" altLang="el-GR">
                <a:latin typeface="Calibri" panose="020F0502020204030204" pitchFamily="34" charset="0"/>
              </a:rPr>
              <a:pPr eaLnBrk="1" hangingPunct="1"/>
              <a:t>46</a:t>
            </a:fld>
            <a:endParaRPr lang="el-GR" altLang="el-GR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91055804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63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763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l-GR" altLang="el-GR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F3B4DF88-268B-43D6-A367-0B78BBA3CC7F}" type="slidenum">
              <a:rPr lang="el-GR" altLang="el-GR">
                <a:latin typeface="Calibri" panose="020F0502020204030204" pitchFamily="34" charset="0"/>
              </a:rPr>
              <a:pPr eaLnBrk="1" hangingPunct="1"/>
              <a:t>47</a:t>
            </a:fld>
            <a:endParaRPr lang="el-GR" altLang="el-GR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91055804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63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763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l-GR" altLang="el-GR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F3B4DF88-268B-43D6-A367-0B78BBA3CC7F}" type="slidenum">
              <a:rPr lang="el-GR" altLang="el-GR">
                <a:latin typeface="Calibri" panose="020F0502020204030204" pitchFamily="34" charset="0"/>
              </a:rPr>
              <a:pPr eaLnBrk="1" hangingPunct="1"/>
              <a:t>48</a:t>
            </a:fld>
            <a:endParaRPr lang="el-GR" altLang="el-GR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91055804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63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763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l-GR" altLang="el-GR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F3B4DF88-268B-43D6-A367-0B78BBA3CC7F}" type="slidenum">
              <a:rPr lang="el-GR" altLang="el-GR">
                <a:latin typeface="Calibri" panose="020F0502020204030204" pitchFamily="34" charset="0"/>
              </a:rPr>
              <a:pPr eaLnBrk="1" hangingPunct="1"/>
              <a:t>49</a:t>
            </a:fld>
            <a:endParaRPr lang="el-GR" altLang="el-GR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91055804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0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480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l-GR" altLang="el-GR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4D21CBA1-8CEE-47E4-B04D-4C8526D24BF9}" type="slidenum">
              <a:rPr lang="el-GR" altLang="el-GR">
                <a:latin typeface="Calibri" panose="020F0502020204030204" pitchFamily="34" charset="0"/>
              </a:rPr>
              <a:pPr eaLnBrk="1" hangingPunct="1"/>
              <a:t>50</a:t>
            </a:fld>
            <a:endParaRPr lang="el-GR" altLang="el-GR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80698158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85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685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l-GR" altLang="el-GR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F6F1FC21-51F0-4970-81AF-99DE36A257A5}" type="slidenum">
              <a:rPr lang="el-GR" altLang="el-GR">
                <a:latin typeface="Calibri" panose="020F0502020204030204" pitchFamily="34" charset="0"/>
              </a:rPr>
              <a:pPr eaLnBrk="1" hangingPunct="1"/>
              <a:t>51</a:t>
            </a:fld>
            <a:endParaRPr lang="el-GR" altLang="el-GR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21409977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946" name="Θέση εικόνας διαφάνειας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0947" name="Θέση σημειώσεων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marL="171450" indent="-171450" eaLnBrk="1" hangingPunct="1">
              <a:spcBef>
                <a:spcPct val="0"/>
              </a:spcBef>
              <a:buFontTx/>
              <a:buChar char="•"/>
            </a:pPr>
            <a:endParaRPr lang="el-GR" altLang="el-GR" smtClean="0">
              <a:solidFill>
                <a:srgbClr val="FF0000"/>
              </a:solidFill>
            </a:endParaRPr>
          </a:p>
        </p:txBody>
      </p:sp>
      <p:sp>
        <p:nvSpPr>
          <p:cNvPr id="46084" name="Θέση αριθμού διαφάνειας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6F00222A-8066-4E34-94A1-FBD24592FE89}" type="slidenum">
              <a:rPr lang="el-GR" altLang="el-GR">
                <a:latin typeface="Calibri" panose="020F0502020204030204" pitchFamily="34" charset="0"/>
              </a:rPr>
              <a:pPr eaLnBrk="1" hangingPunct="1"/>
              <a:t>52</a:t>
            </a:fld>
            <a:endParaRPr lang="el-GR" altLang="el-GR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99535830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97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197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l-GR" altLang="el-GR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E72B55C0-497E-4146-8CEF-4928244DB956}" type="slidenum">
              <a:rPr lang="el-GR" altLang="el-GR">
                <a:latin typeface="Calibri" panose="020F0502020204030204" pitchFamily="34" charset="0"/>
              </a:rPr>
              <a:pPr eaLnBrk="1" hangingPunct="1"/>
              <a:t>53</a:t>
            </a:fld>
            <a:endParaRPr lang="el-GR" altLang="el-GR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2944376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99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299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l-GR" altLang="el-GR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96A2992A-7B1C-4910-8443-82F4947C267B}" type="slidenum">
              <a:rPr lang="el-GR" altLang="el-GR">
                <a:latin typeface="Calibri" panose="020F0502020204030204" pitchFamily="34" charset="0"/>
              </a:rPr>
              <a:pPr eaLnBrk="1" hangingPunct="1"/>
              <a:t>54</a:t>
            </a:fld>
            <a:endParaRPr lang="el-GR" altLang="el-GR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7374335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7.xml"/></Relationships>
</file>

<file path=ppt/slideLayouts/_rels/slideLayout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7.xml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71525" y="2130471"/>
            <a:ext cx="8745538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43050" y="3886200"/>
            <a:ext cx="7202488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C08ACC66-4B72-4EDC-BE5F-A6EAB8F962A0}" type="slidenum">
              <a:rPr lang="el-GR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50E1BF8A-FB6B-44EC-8297-CA04FAAFCFBD}" type="slidenum">
              <a:rPr lang="el-GR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2800" y="4406946"/>
            <a:ext cx="8745538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2800" y="2906713"/>
            <a:ext cx="8745538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13F2BA84-D15F-4065-90F5-6588CB950D7B}" type="slidenum">
              <a:rPr lang="el-GR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4373" y="1600203"/>
            <a:ext cx="4551363" cy="45243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18136" y="1600203"/>
            <a:ext cx="4552950" cy="45243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l-GR"/>
          </a:p>
        </p:txBody>
      </p:sp>
      <p:sp>
        <p:nvSpPr>
          <p:cNvPr id="6" name="Footer Placeholder 5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l-G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0E29A65A-EFE4-4903-A9C9-BECA3E99600F}" type="slidenum">
              <a:rPr lang="el-GR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4351" y="274638"/>
            <a:ext cx="9259888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4350" y="1535113"/>
            <a:ext cx="454660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4350" y="2174875"/>
            <a:ext cx="4546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226050" y="1535113"/>
            <a:ext cx="4548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226050" y="2174875"/>
            <a:ext cx="4548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l-GR"/>
          </a:p>
        </p:txBody>
      </p:sp>
      <p:sp>
        <p:nvSpPr>
          <p:cNvPr id="8" name="Footer Placeholder 7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l-G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C654291F-76EE-41A4-BE47-CDD39B5CE0A3}" type="slidenum">
              <a:rPr lang="el-GR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l-GR"/>
          </a:p>
        </p:txBody>
      </p:sp>
      <p:sp>
        <p:nvSpPr>
          <p:cNvPr id="4" name="Footer Placeholder 3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l-G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22FF3410-BEE6-4A23-B1FD-F3403C6AF098}" type="slidenum">
              <a:rPr lang="el-GR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l-GR"/>
          </a:p>
        </p:txBody>
      </p:sp>
      <p:sp>
        <p:nvSpPr>
          <p:cNvPr id="3" name="Footer Placeholder 2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1CC9DF21-85A6-4DA5-A4CF-2E5E259077B4}" type="slidenum">
              <a:rPr lang="el-GR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4350" y="273050"/>
            <a:ext cx="3384550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22748" y="273096"/>
            <a:ext cx="5751513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14350" y="1435103"/>
            <a:ext cx="3384550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l-GR"/>
          </a:p>
        </p:txBody>
      </p:sp>
      <p:sp>
        <p:nvSpPr>
          <p:cNvPr id="6" name="Footer Placeholder 5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l-G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AA79970B-29A0-4A78-9963-9E6F3E104B54}" type="slidenum">
              <a:rPr lang="el-GR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6148" y="4800600"/>
            <a:ext cx="6173788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016148" y="612775"/>
            <a:ext cx="6173788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016148" y="5367338"/>
            <a:ext cx="6173788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l-GR"/>
          </a:p>
        </p:txBody>
      </p:sp>
      <p:sp>
        <p:nvSpPr>
          <p:cNvPr id="6" name="Footer Placeholder 5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l-G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2E7E1DFB-655B-45AB-8C4F-855958239F4D}" type="slidenum">
              <a:rPr lang="el-GR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880A1A44-203D-42BE-A1EC-AD6FE2E4E1EB}" type="slidenum">
              <a:rPr lang="el-GR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458098" y="128634"/>
            <a:ext cx="2312988" cy="5995987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4373" y="128634"/>
            <a:ext cx="6791325" cy="599598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D032EE32-0939-493E-A05B-5EED1F76ABB6}" type="slidenum">
              <a:rPr lang="el-GR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UTh Logo" descr="Αγιος Δημήτριος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2257" y="207963"/>
            <a:ext cx="876435" cy="781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ΑΠΘ"/>
          <p:cNvSpPr txBox="1">
            <a:spLocks noChangeArrowheads="1"/>
          </p:cNvSpPr>
          <p:nvPr/>
        </p:nvSpPr>
        <p:spPr bwMode="auto">
          <a:xfrm>
            <a:off x="1098720" y="188913"/>
            <a:ext cx="2426074" cy="85725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r>
              <a:rPr lang="el-GR" sz="1800" dirty="0">
                <a:solidFill>
                  <a:schemeClr val="bg1"/>
                </a:solidFill>
                <a:latin typeface="Century Gothic" pitchFamily="34" charset="0"/>
              </a:rPr>
              <a:t>ΑΡΙΣΤΟΤΕΛΕΙΟ</a:t>
            </a:r>
          </a:p>
          <a:p>
            <a:pPr eaLnBrk="1" hangingPunct="1">
              <a:defRPr/>
            </a:pPr>
            <a:r>
              <a:rPr lang="el-GR" sz="1800" dirty="0">
                <a:solidFill>
                  <a:schemeClr val="bg1"/>
                </a:solidFill>
                <a:latin typeface="Century Gothic" pitchFamily="34" charset="0"/>
              </a:rPr>
              <a:t>ΠΑΝΕΠΙΣΤΗΜΙΟ</a:t>
            </a:r>
          </a:p>
          <a:p>
            <a:pPr eaLnBrk="1" hangingPunct="1">
              <a:defRPr/>
            </a:pPr>
            <a:r>
              <a:rPr lang="el-GR" sz="1800" dirty="0">
                <a:solidFill>
                  <a:schemeClr val="bg1"/>
                </a:solidFill>
                <a:latin typeface="Century Gothic" pitchFamily="34" charset="0"/>
              </a:rPr>
              <a:t>ΘΕΣΣΑΛΟΝΙΚΗΣ</a:t>
            </a:r>
          </a:p>
        </p:txBody>
      </p:sp>
      <p:pic>
        <p:nvPicPr>
          <p:cNvPr id="6" name="Opencourses Logo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16202" t="3781" r="16829" b="22774"/>
          <a:stretch>
            <a:fillRect/>
          </a:stretch>
        </p:blipFill>
        <p:spPr bwMode="auto">
          <a:xfrm>
            <a:off x="8667501" y="138113"/>
            <a:ext cx="1581394" cy="1020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Opencourses"/>
          <p:cNvSpPr txBox="1">
            <a:spLocks noChangeArrowheads="1"/>
          </p:cNvSpPr>
          <p:nvPr userDrawn="1"/>
        </p:nvSpPr>
        <p:spPr bwMode="auto">
          <a:xfrm>
            <a:off x="6241427" y="188913"/>
            <a:ext cx="2426074" cy="85725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>
              <a:defRPr/>
            </a:pPr>
            <a:r>
              <a:rPr lang="el-GR" sz="1800" dirty="0" smtClean="0">
                <a:solidFill>
                  <a:schemeClr val="bg1"/>
                </a:solidFill>
                <a:latin typeface="Century Gothic" pitchFamily="34" charset="0"/>
              </a:rPr>
              <a:t>ΑΝΟΙΚΤΑ</a:t>
            </a:r>
          </a:p>
          <a:p>
            <a:pPr algn="r">
              <a:defRPr/>
            </a:pPr>
            <a:r>
              <a:rPr lang="el-GR" sz="1800" dirty="0" smtClean="0">
                <a:solidFill>
                  <a:schemeClr val="bg1"/>
                </a:solidFill>
                <a:latin typeface="Century Gothic" pitchFamily="34" charset="0"/>
              </a:rPr>
              <a:t>ΑΚΑΔΗΜΑΪΚΑ</a:t>
            </a:r>
          </a:p>
          <a:p>
            <a:pPr algn="r">
              <a:defRPr/>
            </a:pPr>
            <a:r>
              <a:rPr lang="el-GR" sz="1800" dirty="0" smtClean="0">
                <a:solidFill>
                  <a:schemeClr val="bg1"/>
                </a:solidFill>
                <a:latin typeface="Century Gothic" pitchFamily="34" charset="0"/>
              </a:rPr>
              <a:t>ΜΑΘΗΜΑΤΑ</a:t>
            </a:r>
            <a:endParaRPr lang="el-GR" sz="1800" dirty="0">
              <a:solidFill>
                <a:schemeClr val="bg1"/>
              </a:solidFill>
              <a:latin typeface="Century Gothic" pitchFamily="34" charset="0"/>
            </a:endParaRPr>
          </a:p>
        </p:txBody>
      </p:sp>
      <p:cxnSp>
        <p:nvCxnSpPr>
          <p:cNvPr id="8" name="Grey Line"/>
          <p:cNvCxnSpPr/>
          <p:nvPr/>
        </p:nvCxnSpPr>
        <p:spPr>
          <a:xfrm>
            <a:off x="0" y="1266825"/>
            <a:ext cx="10288588" cy="0"/>
          </a:xfrm>
          <a:prstGeom prst="line">
            <a:avLst/>
          </a:prstGeom>
          <a:ln w="50800">
            <a:solidFill>
              <a:srgbClr val="A7A9A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Picture 9"/>
          <p:cNvPicPr>
            <a:picLocks noChangeAspect="1" noChangeArrowheads="1"/>
          </p:cNvPicPr>
          <p:nvPr userDrawn="1"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380030" y="5622925"/>
            <a:ext cx="5530116" cy="1239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17" descr="http://www.lib.umich.edu/files/services/copyright/cc-by-sa.png"/>
          <p:cNvPicPr>
            <a:picLocks noChangeAspect="1" noChangeArrowheads="1"/>
          </p:cNvPicPr>
          <p:nvPr userDrawn="1"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57243" y="5922964"/>
            <a:ext cx="1783037" cy="554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Τίτλος"/>
          <p:cNvSpPr>
            <a:spLocks noGrp="1"/>
          </p:cNvSpPr>
          <p:nvPr>
            <p:ph type="ctrTitle"/>
          </p:nvPr>
        </p:nvSpPr>
        <p:spPr>
          <a:xfrm>
            <a:off x="771644" y="1844827"/>
            <a:ext cx="8745300" cy="1512167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l-GR" dirty="0"/>
          </a:p>
        </p:txBody>
      </p:sp>
      <p:sp>
        <p:nvSpPr>
          <p:cNvPr id="3" name="Υπότιτλος"/>
          <p:cNvSpPr>
            <a:spLocks noGrp="1"/>
          </p:cNvSpPr>
          <p:nvPr>
            <p:ph type="subTitle" idx="1"/>
          </p:nvPr>
        </p:nvSpPr>
        <p:spPr>
          <a:xfrm>
            <a:off x="769133" y="3501008"/>
            <a:ext cx="8750323" cy="18002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l-GR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Τίτλος και Περιεχό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Red Line"/>
          <p:cNvCxnSpPr/>
          <p:nvPr/>
        </p:nvCxnSpPr>
        <p:spPr>
          <a:xfrm>
            <a:off x="0" y="1266825"/>
            <a:ext cx="10288588" cy="0"/>
          </a:xfrm>
          <a:prstGeom prst="line">
            <a:avLst/>
          </a:prstGeom>
          <a:ln w="50800">
            <a:solidFill>
              <a:srgbClr val="99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Red line"/>
          <p:cNvCxnSpPr/>
          <p:nvPr/>
        </p:nvCxnSpPr>
        <p:spPr>
          <a:xfrm>
            <a:off x="0" y="6381750"/>
            <a:ext cx="10288588" cy="0"/>
          </a:xfrm>
          <a:prstGeom prst="line">
            <a:avLst/>
          </a:prstGeom>
          <a:ln w="25400">
            <a:solidFill>
              <a:srgbClr val="99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AUTh Logo" descr="W:\logos\AUTH logo\auth_logo_bw.jpg"/>
          <p:cNvPicPr>
            <a:picLocks noChangeAspect="1" noChangeArrowheads="1"/>
          </p:cNvPicPr>
          <p:nvPr/>
        </p:nvPicPr>
        <p:blipFill>
          <a:blip r:embed="rId2" cstate="print"/>
          <a:srcRect l="10464" t="9230" r="9892" b="10805"/>
          <a:stretch>
            <a:fillRect/>
          </a:stretch>
        </p:blipFill>
        <p:spPr bwMode="auto">
          <a:xfrm>
            <a:off x="122257" y="6073775"/>
            <a:ext cx="525543" cy="46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AUTh"/>
          <p:cNvSpPr txBox="1"/>
          <p:nvPr/>
        </p:nvSpPr>
        <p:spPr>
          <a:xfrm>
            <a:off x="12703" y="6543676"/>
            <a:ext cx="811338" cy="314325"/>
          </a:xfrm>
          <a:prstGeom prst="rect">
            <a:avLst/>
          </a:prstGeom>
        </p:spPr>
        <p:txBody>
          <a:bodyPr anchor="ctr">
            <a:normAutofit fontScale="32500" lnSpcReduction="20000"/>
          </a:bodyPr>
          <a:lstStyle/>
          <a:p>
            <a:pPr>
              <a:defRPr/>
            </a:pPr>
            <a:r>
              <a:rPr lang="el-GR" dirty="0">
                <a:solidFill>
                  <a:schemeClr val="bg1"/>
                </a:solidFill>
                <a:latin typeface="Century Gothic" pitchFamily="34" charset="0"/>
                <a:ea typeface="Arial Unicode MS" pitchFamily="34" charset="-128"/>
                <a:cs typeface="Arial Unicode MS" pitchFamily="34" charset="-128"/>
              </a:rPr>
              <a:t>Αριστοτέλειο</a:t>
            </a:r>
          </a:p>
          <a:p>
            <a:pPr>
              <a:defRPr/>
            </a:pPr>
            <a:r>
              <a:rPr lang="el-GR" dirty="0">
                <a:solidFill>
                  <a:schemeClr val="bg1"/>
                </a:solidFill>
                <a:latin typeface="Century Gothic" pitchFamily="34" charset="0"/>
                <a:ea typeface="Arial Unicode MS" pitchFamily="34" charset="-128"/>
                <a:cs typeface="Arial Unicode MS" pitchFamily="34" charset="-128"/>
              </a:rPr>
              <a:t>Πανεπιστήμιο</a:t>
            </a:r>
          </a:p>
          <a:p>
            <a:pPr>
              <a:defRPr/>
            </a:pPr>
            <a:r>
              <a:rPr lang="el-GR" dirty="0">
                <a:solidFill>
                  <a:schemeClr val="bg1"/>
                </a:solidFill>
                <a:latin typeface="Century Gothic" pitchFamily="34" charset="0"/>
                <a:ea typeface="Arial Unicode MS" pitchFamily="34" charset="-128"/>
                <a:cs typeface="Arial Unicode MS" pitchFamily="34" charset="-128"/>
              </a:rPr>
              <a:t>Θεσσαλονίκης</a:t>
            </a:r>
          </a:p>
        </p:txBody>
      </p:sp>
      <p:sp>
        <p:nvSpPr>
          <p:cNvPr id="8" name="Course Title"/>
          <p:cNvSpPr txBox="1">
            <a:spLocks noChangeArrowheads="1"/>
          </p:cNvSpPr>
          <p:nvPr/>
        </p:nvSpPr>
        <p:spPr bwMode="auto">
          <a:xfrm>
            <a:off x="1255908" y="6308726"/>
            <a:ext cx="7776775" cy="549275"/>
          </a:xfrm>
          <a:prstGeom prst="rect">
            <a:avLst/>
          </a:prstGeom>
          <a:noFill/>
          <a:ln>
            <a:noFill/>
          </a:ln>
          <a:extLst/>
        </p:spPr>
        <p:txBody>
          <a:bodyPr tIns="0" bIns="0">
            <a:norm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lnSpc>
                <a:spcPct val="220000"/>
              </a:lnSpc>
              <a:defRPr/>
            </a:pPr>
            <a:r>
              <a:rPr lang="el-GR" sz="1000" dirty="0" smtClean="0">
                <a:solidFill>
                  <a:schemeClr val="bg1"/>
                </a:solidFill>
                <a:latin typeface="Century Gothic" pitchFamily="34" charset="0"/>
              </a:rPr>
              <a:t>Βιοχημεία</a:t>
            </a:r>
            <a:endParaRPr lang="el-GR" sz="1000" dirty="0">
              <a:solidFill>
                <a:schemeClr val="bg1"/>
              </a:solidFill>
              <a:latin typeface="Century Gothic" pitchFamily="34" charset="0"/>
            </a:endParaRPr>
          </a:p>
          <a:p>
            <a:pPr algn="ctr" eaLnBrk="1" hangingPunct="1">
              <a:defRPr/>
            </a:pPr>
            <a:r>
              <a:rPr lang="el-GR" sz="1000" dirty="0" smtClean="0">
                <a:solidFill>
                  <a:schemeClr val="bg1"/>
                </a:solidFill>
                <a:latin typeface="Century Gothic" pitchFamily="34" charset="0"/>
              </a:rPr>
              <a:t>Τμήμα Γεωπονίας</a:t>
            </a:r>
            <a:endParaRPr lang="el-GR" sz="1000" dirty="0">
              <a:solidFill>
                <a:schemeClr val="bg1"/>
              </a:solidFill>
              <a:latin typeface="Century Gothic" pitchFamily="34" charset="0"/>
            </a:endParaRPr>
          </a:p>
        </p:txBody>
      </p:sp>
      <p:sp>
        <p:nvSpPr>
          <p:cNvPr id="31" name="Τίτλος"/>
          <p:cNvSpPr>
            <a:spLocks noGrp="1"/>
          </p:cNvSpPr>
          <p:nvPr>
            <p:ph type="title"/>
          </p:nvPr>
        </p:nvSpPr>
        <p:spPr>
          <a:xfrm>
            <a:off x="514430" y="26082"/>
            <a:ext cx="9259729" cy="1143000"/>
          </a:xfrm>
          <a:prstGeom prst="rect">
            <a:avLst/>
          </a:prstGeom>
        </p:spPr>
        <p:txBody>
          <a:bodyPr rtlCol="0">
            <a:normAutofit/>
          </a:bodyPr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l-GR" dirty="0"/>
          </a:p>
        </p:txBody>
      </p:sp>
      <p:sp>
        <p:nvSpPr>
          <p:cNvPr id="3" name="Περιεχόμενα"/>
          <p:cNvSpPr>
            <a:spLocks noGrp="1"/>
          </p:cNvSpPr>
          <p:nvPr>
            <p:ph idx="1"/>
          </p:nvPr>
        </p:nvSpPr>
        <p:spPr>
          <a:xfrm>
            <a:off x="514430" y="1440000"/>
            <a:ext cx="9259729" cy="4761320"/>
          </a:xfrm>
        </p:spPr>
        <p:txBody>
          <a:bodyPr>
            <a:normAutofit/>
          </a:bodyPr>
          <a:lstStyle>
            <a:lvl1pPr>
              <a:spcBef>
                <a:spcPts val="1200"/>
              </a:spcBef>
              <a:defRPr/>
            </a:lvl1pPr>
            <a:lvl2pPr>
              <a:spcBef>
                <a:spcPts val="1200"/>
              </a:spcBef>
              <a:defRPr/>
            </a:lvl2pPr>
            <a:lvl3pPr>
              <a:spcBef>
                <a:spcPts val="1200"/>
              </a:spcBef>
              <a:defRPr/>
            </a:lvl3pPr>
            <a:lvl4pPr>
              <a:spcBef>
                <a:spcPts val="1200"/>
              </a:spcBef>
              <a:defRPr/>
            </a:lvl4pPr>
            <a:lvl5pPr>
              <a:spcBef>
                <a:spcPts val="1200"/>
              </a:spcBef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 dirty="0"/>
          </a:p>
        </p:txBody>
      </p:sp>
      <p:sp>
        <p:nvSpPr>
          <p:cNvPr id="9" name="Αριθμός διαφάνειας"/>
          <p:cNvSpPr>
            <a:spLocks noGrp="1"/>
          </p:cNvSpPr>
          <p:nvPr>
            <p:ph type="sldNum" sz="quarter" idx="10"/>
          </p:nvPr>
        </p:nvSpPr>
        <p:spPr>
          <a:xfrm>
            <a:off x="9439145" y="6456364"/>
            <a:ext cx="6478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  <a:latin typeface="Century Gothic" pitchFamily="34" charset="0"/>
              </a:defRPr>
            </a:lvl1pPr>
          </a:lstStyle>
          <a:p>
            <a:pPr>
              <a:defRPr/>
            </a:pPr>
            <a:fld id="{8C5D88F8-B973-4495-9C19-FF1981103BFC}" type="slidenum">
              <a:rPr lang="el-GR" altLang="el-GR" smtClean="0"/>
              <a:pPr>
                <a:defRPr/>
              </a:pPr>
              <a:t>‹#›</a:t>
            </a:fld>
            <a:endParaRPr lang="el-GR" altLang="el-GR"/>
          </a:p>
        </p:txBody>
      </p:sp>
    </p:spTree>
  </p:cSld>
  <p:clrMapOvr>
    <a:masterClrMapping/>
  </p:clrMapOvr>
  <p:hf hd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Τίτλος και Περιεχόμενο (Αρίθμιση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Red line"/>
          <p:cNvCxnSpPr/>
          <p:nvPr/>
        </p:nvCxnSpPr>
        <p:spPr>
          <a:xfrm>
            <a:off x="0" y="1266825"/>
            <a:ext cx="10288588" cy="0"/>
          </a:xfrm>
          <a:prstGeom prst="line">
            <a:avLst/>
          </a:prstGeom>
          <a:ln w="50800">
            <a:solidFill>
              <a:srgbClr val="99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Red Line"/>
          <p:cNvCxnSpPr/>
          <p:nvPr/>
        </p:nvCxnSpPr>
        <p:spPr>
          <a:xfrm>
            <a:off x="0" y="6381750"/>
            <a:ext cx="10288588" cy="0"/>
          </a:xfrm>
          <a:prstGeom prst="line">
            <a:avLst/>
          </a:prstGeom>
          <a:ln w="25400">
            <a:solidFill>
              <a:srgbClr val="99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AUTh Logo" descr="W:\logos\AUTH logo\auth_logo_bw.jpg"/>
          <p:cNvPicPr>
            <a:picLocks noChangeAspect="1" noChangeArrowheads="1"/>
          </p:cNvPicPr>
          <p:nvPr/>
        </p:nvPicPr>
        <p:blipFill>
          <a:blip r:embed="rId2" cstate="print"/>
          <a:srcRect l="10464" t="9230" r="9892" b="10805"/>
          <a:stretch>
            <a:fillRect/>
          </a:stretch>
        </p:blipFill>
        <p:spPr bwMode="auto">
          <a:xfrm>
            <a:off x="122257" y="6073775"/>
            <a:ext cx="525543" cy="46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AUTh"/>
          <p:cNvSpPr txBox="1"/>
          <p:nvPr/>
        </p:nvSpPr>
        <p:spPr>
          <a:xfrm>
            <a:off x="12703" y="6543676"/>
            <a:ext cx="811338" cy="314325"/>
          </a:xfrm>
          <a:prstGeom prst="rect">
            <a:avLst/>
          </a:prstGeom>
        </p:spPr>
        <p:txBody>
          <a:bodyPr anchor="ctr">
            <a:normAutofit fontScale="32500" lnSpcReduction="20000"/>
          </a:bodyPr>
          <a:lstStyle/>
          <a:p>
            <a:pPr>
              <a:defRPr/>
            </a:pPr>
            <a:r>
              <a:rPr lang="el-GR" dirty="0">
                <a:solidFill>
                  <a:schemeClr val="bg1"/>
                </a:solidFill>
                <a:latin typeface="Century Gothic" pitchFamily="34" charset="0"/>
                <a:ea typeface="Arial Unicode MS" pitchFamily="34" charset="-128"/>
                <a:cs typeface="Arial Unicode MS" pitchFamily="34" charset="-128"/>
              </a:rPr>
              <a:t>Αριστοτέλειο</a:t>
            </a:r>
          </a:p>
          <a:p>
            <a:pPr>
              <a:defRPr/>
            </a:pPr>
            <a:r>
              <a:rPr lang="el-GR" dirty="0">
                <a:solidFill>
                  <a:schemeClr val="bg1"/>
                </a:solidFill>
                <a:latin typeface="Century Gothic" pitchFamily="34" charset="0"/>
                <a:ea typeface="Arial Unicode MS" pitchFamily="34" charset="-128"/>
                <a:cs typeface="Arial Unicode MS" pitchFamily="34" charset="-128"/>
              </a:rPr>
              <a:t>Πανεπιστήμιο</a:t>
            </a:r>
          </a:p>
          <a:p>
            <a:pPr>
              <a:defRPr/>
            </a:pPr>
            <a:r>
              <a:rPr lang="el-GR" dirty="0">
                <a:solidFill>
                  <a:schemeClr val="bg1"/>
                </a:solidFill>
                <a:latin typeface="Century Gothic" pitchFamily="34" charset="0"/>
                <a:ea typeface="Arial Unicode MS" pitchFamily="34" charset="-128"/>
                <a:cs typeface="Arial Unicode MS" pitchFamily="34" charset="-128"/>
              </a:rPr>
              <a:t>Θεσσαλονίκης</a:t>
            </a:r>
          </a:p>
        </p:txBody>
      </p:sp>
      <p:sp>
        <p:nvSpPr>
          <p:cNvPr id="8" name="Course Title"/>
          <p:cNvSpPr txBox="1">
            <a:spLocks noChangeArrowheads="1"/>
          </p:cNvSpPr>
          <p:nvPr userDrawn="1"/>
        </p:nvSpPr>
        <p:spPr bwMode="auto">
          <a:xfrm>
            <a:off x="1255908" y="6308726"/>
            <a:ext cx="7776775" cy="549275"/>
          </a:xfrm>
          <a:prstGeom prst="rect">
            <a:avLst/>
          </a:prstGeom>
          <a:noFill/>
          <a:ln>
            <a:noFill/>
          </a:ln>
          <a:extLst/>
        </p:spPr>
        <p:txBody>
          <a:bodyPr tIns="0" bIns="0">
            <a:norm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lnSpc>
                <a:spcPct val="220000"/>
              </a:lnSpc>
              <a:defRPr/>
            </a:pPr>
            <a:r>
              <a:rPr lang="el-GR" sz="1000" dirty="0" smtClean="0">
                <a:solidFill>
                  <a:schemeClr val="bg1"/>
                </a:solidFill>
                <a:latin typeface="Century Gothic" pitchFamily="34" charset="0"/>
              </a:rPr>
              <a:t>Βιοχημεία</a:t>
            </a:r>
            <a:endParaRPr lang="el-GR" sz="1000" dirty="0">
              <a:solidFill>
                <a:schemeClr val="bg1"/>
              </a:solidFill>
              <a:latin typeface="Century Gothic" pitchFamily="34" charset="0"/>
            </a:endParaRPr>
          </a:p>
          <a:p>
            <a:pPr algn="ctr" eaLnBrk="1" hangingPunct="1">
              <a:defRPr/>
            </a:pPr>
            <a:r>
              <a:rPr lang="el-GR" sz="1000" dirty="0" smtClean="0">
                <a:solidFill>
                  <a:schemeClr val="bg1"/>
                </a:solidFill>
                <a:latin typeface="Century Gothic" pitchFamily="34" charset="0"/>
              </a:rPr>
              <a:t>Τμήμα Γεωπονίας</a:t>
            </a:r>
            <a:endParaRPr lang="el-GR" sz="1000" dirty="0">
              <a:solidFill>
                <a:schemeClr val="bg1"/>
              </a:solidFill>
              <a:latin typeface="Century Gothic" pitchFamily="34" charset="0"/>
            </a:endParaRPr>
          </a:p>
        </p:txBody>
      </p:sp>
      <p:sp>
        <p:nvSpPr>
          <p:cNvPr id="31" name="Τίτλος"/>
          <p:cNvSpPr>
            <a:spLocks noGrp="1"/>
          </p:cNvSpPr>
          <p:nvPr>
            <p:ph type="title"/>
          </p:nvPr>
        </p:nvSpPr>
        <p:spPr>
          <a:xfrm>
            <a:off x="514430" y="26082"/>
            <a:ext cx="9259729" cy="1143000"/>
          </a:xfrm>
          <a:prstGeom prst="rect">
            <a:avLst/>
          </a:prstGeom>
        </p:spPr>
        <p:txBody>
          <a:bodyPr rtlCol="0">
            <a:normAutofit/>
          </a:bodyPr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l-GR" dirty="0"/>
          </a:p>
        </p:txBody>
      </p:sp>
      <p:sp>
        <p:nvSpPr>
          <p:cNvPr id="3" name="Περιεχομένα"/>
          <p:cNvSpPr>
            <a:spLocks noGrp="1"/>
          </p:cNvSpPr>
          <p:nvPr>
            <p:ph idx="1"/>
          </p:nvPr>
        </p:nvSpPr>
        <p:spPr>
          <a:xfrm>
            <a:off x="514430" y="1440000"/>
            <a:ext cx="9259729" cy="4761320"/>
          </a:xfrm>
        </p:spPr>
        <p:txBody>
          <a:bodyPr>
            <a:normAutofit/>
          </a:bodyPr>
          <a:lstStyle>
            <a:lvl1pPr marL="514350" indent="-514350">
              <a:spcBef>
                <a:spcPts val="1200"/>
              </a:spcBef>
              <a:buFont typeface="+mj-lt"/>
              <a:buAutoNum type="arabicPeriod"/>
              <a:defRPr/>
            </a:lvl1pPr>
            <a:lvl2pPr marL="971550" indent="-514350">
              <a:spcBef>
                <a:spcPts val="1200"/>
              </a:spcBef>
              <a:buFont typeface="+mj-lt"/>
              <a:buAutoNum type="romanLcPeriod"/>
              <a:defRPr/>
            </a:lvl2pPr>
            <a:lvl3pPr marL="1371600" indent="-457200">
              <a:spcBef>
                <a:spcPts val="1200"/>
              </a:spcBef>
              <a:buFont typeface="+mj-lt"/>
              <a:buAutoNum type="alphaLcPeriod"/>
              <a:defRPr/>
            </a:lvl3pPr>
            <a:lvl4pPr marL="1828800" indent="-457200">
              <a:spcBef>
                <a:spcPts val="1200"/>
              </a:spcBef>
              <a:buFont typeface="Arial" pitchFamily="34" charset="0"/>
              <a:buChar char="•"/>
              <a:defRPr/>
            </a:lvl4pPr>
            <a:lvl5pPr marL="2286000" indent="-457200">
              <a:spcBef>
                <a:spcPts val="1200"/>
              </a:spcBef>
              <a:buFont typeface="Courier New" pitchFamily="49" charset="0"/>
              <a:buChar char="o"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 dirty="0"/>
          </a:p>
        </p:txBody>
      </p:sp>
      <p:sp>
        <p:nvSpPr>
          <p:cNvPr id="9" name="Αριθμός διαφάνειας"/>
          <p:cNvSpPr>
            <a:spLocks noGrp="1"/>
          </p:cNvSpPr>
          <p:nvPr>
            <p:ph type="sldNum" sz="quarter" idx="10"/>
          </p:nvPr>
        </p:nvSpPr>
        <p:spPr>
          <a:xfrm>
            <a:off x="9439145" y="6456364"/>
            <a:ext cx="6478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  <a:latin typeface="Century Gothic" pitchFamily="34" charset="0"/>
              </a:defRPr>
            </a:lvl1pPr>
          </a:lstStyle>
          <a:p>
            <a:pPr>
              <a:defRPr/>
            </a:pPr>
            <a:fld id="{4EBEE68B-4062-4C1A-AC60-1261B1F31876}" type="slidenum">
              <a:rPr lang="el-GR" altLang="el-GR" smtClean="0"/>
              <a:pPr>
                <a:defRPr/>
              </a:pPr>
              <a:t>‹#›</a:t>
            </a:fld>
            <a:endParaRPr lang="el-GR" altLang="el-GR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71644" y="2130472"/>
            <a:ext cx="87453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43288" y="3886200"/>
            <a:ext cx="7202012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l-G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l-GR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>
                <a:solidFill>
                  <a:srgbClr val="000000"/>
                </a:solidFill>
              </a:rPr>
              <a:t>GrD</a:t>
            </a:r>
            <a:endParaRPr lang="el-GR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EC40181-1FE7-4B9B-93C6-637D76607907}" type="slidenum">
              <a:rPr lang="el-GR">
                <a:solidFill>
                  <a:srgbClr val="000000"/>
                </a:solidFill>
              </a:rPr>
              <a:pPr/>
              <a:t>‹#›</a:t>
            </a:fld>
            <a:endParaRPr lang="el-GR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l-GR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>
                <a:solidFill>
                  <a:srgbClr val="000000"/>
                </a:solidFill>
              </a:rPr>
              <a:t>GrD</a:t>
            </a:r>
            <a:endParaRPr lang="el-GR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AE1BE09-5CC4-496B-AD56-A18BCB304FA4}" type="slidenum">
              <a:rPr lang="el-GR">
                <a:solidFill>
                  <a:srgbClr val="000000"/>
                </a:solidFill>
              </a:rPr>
              <a:pPr/>
              <a:t>‹#›</a:t>
            </a:fld>
            <a:endParaRPr lang="el-GR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2925" y="4406947"/>
            <a:ext cx="87453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2925" y="2906713"/>
            <a:ext cx="87453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l-GR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>
                <a:solidFill>
                  <a:srgbClr val="000000"/>
                </a:solidFill>
              </a:rPr>
              <a:t>GrD</a:t>
            </a:r>
            <a:endParaRPr lang="el-GR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A312BF6-FCCA-42A2-BBB9-DCE9BAE1A0C1}" type="slidenum">
              <a:rPr lang="el-GR">
                <a:solidFill>
                  <a:srgbClr val="000000"/>
                </a:solidFill>
              </a:rPr>
              <a:pPr/>
              <a:t>‹#›</a:t>
            </a:fld>
            <a:endParaRPr lang="el-GR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4429" y="1600206"/>
            <a:ext cx="4553653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20529" y="1600206"/>
            <a:ext cx="4553653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l-GR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>
                <a:solidFill>
                  <a:srgbClr val="000000"/>
                </a:solidFill>
              </a:rPr>
              <a:t>GrD</a:t>
            </a:r>
            <a:endParaRPr lang="el-GR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8C31A29-79C1-43E1-A8CA-3C5A8693E8DF}" type="slidenum">
              <a:rPr lang="el-GR">
                <a:solidFill>
                  <a:srgbClr val="000000"/>
                </a:solidFill>
              </a:rPr>
              <a:pPr/>
              <a:t>‹#›</a:t>
            </a:fld>
            <a:endParaRPr lang="el-GR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4453" y="1535113"/>
            <a:ext cx="454571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4453" y="2174875"/>
            <a:ext cx="454571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226857" y="1535113"/>
            <a:ext cx="4547302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226857" y="2174875"/>
            <a:ext cx="4547302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l-GR">
              <a:solidFill>
                <a:srgbClr val="000000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>
                <a:solidFill>
                  <a:srgbClr val="000000"/>
                </a:solidFill>
              </a:rPr>
              <a:t>GrD</a:t>
            </a:r>
            <a:endParaRPr lang="el-GR">
              <a:solidFill>
                <a:srgbClr val="000000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6E887C8-CB4D-462E-948A-341A1DA39166}" type="slidenum">
              <a:rPr lang="el-GR">
                <a:solidFill>
                  <a:srgbClr val="000000"/>
                </a:solidFill>
              </a:rPr>
              <a:pPr/>
              <a:t>‹#›</a:t>
            </a:fld>
            <a:endParaRPr lang="el-GR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l-GR">
              <a:solidFill>
                <a:srgbClr val="000000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>
                <a:solidFill>
                  <a:srgbClr val="000000"/>
                </a:solidFill>
              </a:rPr>
              <a:t>GrD</a:t>
            </a:r>
            <a:endParaRPr lang="el-GR">
              <a:solidFill>
                <a:srgbClr val="0000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0031502-A5AD-4D59-8873-F607966B59A9}" type="slidenum">
              <a:rPr lang="el-GR">
                <a:solidFill>
                  <a:srgbClr val="000000"/>
                </a:solidFill>
              </a:rPr>
              <a:pPr/>
              <a:t>‹#›</a:t>
            </a:fld>
            <a:endParaRPr lang="el-GR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l-GR">
              <a:solidFill>
                <a:srgbClr val="000000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>
                <a:solidFill>
                  <a:srgbClr val="000000"/>
                </a:solidFill>
              </a:rPr>
              <a:t>GrD</a:t>
            </a:r>
            <a:endParaRPr lang="el-GR">
              <a:solidFill>
                <a:srgbClr val="00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437857B-3B08-41AE-B27B-73F8F44D2770}" type="slidenum">
              <a:rPr lang="el-GR">
                <a:solidFill>
                  <a:srgbClr val="000000"/>
                </a:solidFill>
              </a:rPr>
              <a:pPr/>
              <a:t>‹#›</a:t>
            </a:fld>
            <a:endParaRPr lang="el-GR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4430" y="273050"/>
            <a:ext cx="3385072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23369" y="273097"/>
            <a:ext cx="5750813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14430" y="1435103"/>
            <a:ext cx="3385072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l-GR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>
                <a:solidFill>
                  <a:srgbClr val="000000"/>
                </a:solidFill>
              </a:rPr>
              <a:t>GrD</a:t>
            </a:r>
            <a:endParaRPr lang="el-GR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55C27C9-DBBF-4C62-B0C8-771DB0621F68}" type="slidenum">
              <a:rPr lang="el-GR">
                <a:solidFill>
                  <a:srgbClr val="000000"/>
                </a:solidFill>
              </a:rPr>
              <a:pPr/>
              <a:t>‹#›</a:t>
            </a:fld>
            <a:endParaRPr lang="el-GR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6436" y="4800600"/>
            <a:ext cx="6173153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016436" y="612775"/>
            <a:ext cx="6173153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l-G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016436" y="5367338"/>
            <a:ext cx="6173153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l-GR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>
                <a:solidFill>
                  <a:srgbClr val="000000"/>
                </a:solidFill>
              </a:rPr>
              <a:t>GrD</a:t>
            </a:r>
            <a:endParaRPr lang="el-GR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44C7CF9-415B-456D-9338-0D88C43535E1}" type="slidenum">
              <a:rPr lang="el-GR">
                <a:solidFill>
                  <a:srgbClr val="000000"/>
                </a:solidFill>
              </a:rPr>
              <a:pPr/>
              <a:t>‹#›</a:t>
            </a:fld>
            <a:endParaRPr lang="el-GR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l-GR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>
                <a:solidFill>
                  <a:srgbClr val="000000"/>
                </a:solidFill>
              </a:rPr>
              <a:t>GrD</a:t>
            </a:r>
            <a:endParaRPr lang="el-GR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89E1FE9-26D6-4A3D-AF2C-ACDB19DD1959}" type="slidenum">
              <a:rPr lang="el-GR">
                <a:solidFill>
                  <a:srgbClr val="000000"/>
                </a:solidFill>
              </a:rPr>
              <a:pPr/>
              <a:t>‹#›</a:t>
            </a:fld>
            <a:endParaRPr lang="el-GR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459250" y="274685"/>
            <a:ext cx="2314932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4453" y="274685"/>
            <a:ext cx="679237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l-GR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>
                <a:solidFill>
                  <a:srgbClr val="000000"/>
                </a:solidFill>
              </a:rPr>
              <a:t>GrD</a:t>
            </a:r>
            <a:endParaRPr lang="el-GR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7470383-7109-46E4-AC7B-8192F3BD5D30}" type="slidenum">
              <a:rPr lang="el-GR">
                <a:solidFill>
                  <a:srgbClr val="000000"/>
                </a:solidFill>
              </a:rPr>
              <a:pPr/>
              <a:t>‹#›</a:t>
            </a:fld>
            <a:endParaRPr lang="el-GR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514453" y="274685"/>
            <a:ext cx="9259729" cy="58515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514429" y="6245225"/>
            <a:ext cx="2400671" cy="476250"/>
          </a:xfrm>
        </p:spPr>
        <p:txBody>
          <a:bodyPr/>
          <a:lstStyle>
            <a:lvl1pPr>
              <a:defRPr/>
            </a:lvl1pPr>
          </a:lstStyle>
          <a:p>
            <a:endParaRPr lang="el-GR">
              <a:solidFill>
                <a:srgbClr val="000000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515291" y="6245225"/>
            <a:ext cx="3258053" cy="47625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>
                <a:solidFill>
                  <a:srgbClr val="000000"/>
                </a:solidFill>
              </a:rPr>
              <a:t>GrD</a:t>
            </a:r>
            <a:endParaRPr lang="el-GR">
              <a:solidFill>
                <a:srgbClr val="0000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7373511" y="6245225"/>
            <a:ext cx="2400671" cy="476250"/>
          </a:xfrm>
        </p:spPr>
        <p:txBody>
          <a:bodyPr/>
          <a:lstStyle>
            <a:lvl1pPr>
              <a:defRPr/>
            </a:lvl1pPr>
          </a:lstStyle>
          <a:p>
            <a:fld id="{B558D874-1109-4459-8420-75B0E3F4292A}" type="slidenum">
              <a:rPr lang="el-GR">
                <a:solidFill>
                  <a:srgbClr val="000000"/>
                </a:solidFill>
              </a:rPr>
              <a:pPr/>
              <a:t>‹#›</a:t>
            </a:fld>
            <a:endParaRPr lang="el-GR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1549" y="463598"/>
            <a:ext cx="8739188" cy="143351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771525" y="1981202"/>
            <a:ext cx="4292600" cy="42338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5216549" y="1981200"/>
            <a:ext cx="4294188" cy="20399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5216549" y="4173586"/>
            <a:ext cx="4294188" cy="20415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  <p:sp>
        <p:nvSpPr>
          <p:cNvPr id="6" name="Date Placeholder 5"/>
          <p:cNvSpPr>
            <a:spLocks noGrp="1"/>
          </p:cNvSpPr>
          <p:nvPr>
            <p:ph type="dt" idx="10"/>
          </p:nvPr>
        </p:nvSpPr>
        <p:spPr>
          <a:xfrm>
            <a:off x="771549" y="6248400"/>
            <a:ext cx="2138363" cy="452438"/>
          </a:xfrm>
        </p:spPr>
        <p:txBody>
          <a:bodyPr/>
          <a:lstStyle>
            <a:lvl1pPr>
              <a:defRPr/>
            </a:lvl1pPr>
          </a:lstStyle>
          <a:p>
            <a:endParaRPr lang="el-GR">
              <a:solidFill>
                <a:srgbClr val="000000"/>
              </a:solidFill>
            </a:endParaRPr>
          </a:p>
        </p:txBody>
      </p:sp>
      <p:sp>
        <p:nvSpPr>
          <p:cNvPr id="7" name="Footer Placeholder 6"/>
          <p:cNvSpPr>
            <a:spLocks noGrp="1"/>
          </p:cNvSpPr>
          <p:nvPr>
            <p:ph type="ftr" idx="11"/>
          </p:nvPr>
        </p:nvSpPr>
        <p:spPr>
          <a:xfrm>
            <a:off x="3514725" y="6248400"/>
            <a:ext cx="3252788" cy="452438"/>
          </a:xfrm>
        </p:spPr>
        <p:txBody>
          <a:bodyPr/>
          <a:lstStyle>
            <a:lvl1pPr>
              <a:defRPr/>
            </a:lvl1pPr>
          </a:lstStyle>
          <a:p>
            <a:endParaRPr lang="el-GR">
              <a:solidFill>
                <a:srgbClr val="000000"/>
              </a:solidFill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idx="12"/>
          </p:nvPr>
        </p:nvSpPr>
        <p:spPr>
          <a:xfrm>
            <a:off x="7372374" y="6248400"/>
            <a:ext cx="2138363" cy="452438"/>
          </a:xfrm>
        </p:spPr>
        <p:txBody>
          <a:bodyPr/>
          <a:lstStyle>
            <a:lvl1pPr>
              <a:defRPr/>
            </a:lvl1pPr>
          </a:lstStyle>
          <a:p>
            <a:fld id="{693D392E-4FFB-4D5D-BC21-C2BD67EB72A3}" type="slidenum">
              <a:rPr lang="el-GR">
                <a:solidFill>
                  <a:srgbClr val="000000"/>
                </a:solidFill>
              </a:rPr>
              <a:pPr/>
              <a:t>‹#›</a:t>
            </a:fld>
            <a:endParaRPr lang="el-GR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71525" y="2130469"/>
            <a:ext cx="8745538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43050" y="3886200"/>
            <a:ext cx="7202488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l-GR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066D7D2D-9648-4A49-87E3-3AEAE07986D4}" type="slidenum">
              <a:rPr lang="el-GR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8D72D979-76DB-4E4E-8D35-E8EAF27C4778}" type="slidenum">
              <a:rPr lang="el-GR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2800" y="4406944"/>
            <a:ext cx="8745538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2800" y="2906713"/>
            <a:ext cx="8745538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5C1DD7CD-9E21-4D73-9A26-5F789ED74B48}" type="slidenum">
              <a:rPr lang="el-GR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71525" y="1981202"/>
            <a:ext cx="4292600" cy="42338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16547" y="1981202"/>
            <a:ext cx="4294188" cy="42338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  <p:sp>
        <p:nvSpPr>
          <p:cNvPr id="5" name="Date Placeholder 4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l-GR"/>
          </a:p>
        </p:txBody>
      </p:sp>
      <p:sp>
        <p:nvSpPr>
          <p:cNvPr id="6" name="Footer Placeholder 5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l-G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EE2D0801-9D7D-4A09-ABE6-A05B4FE24382}" type="slidenum">
              <a:rPr lang="el-GR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4351" y="274638"/>
            <a:ext cx="9259888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4350" y="1535113"/>
            <a:ext cx="454660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4350" y="2174875"/>
            <a:ext cx="4546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226050" y="1535113"/>
            <a:ext cx="4548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226050" y="2174875"/>
            <a:ext cx="4548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  <p:sp>
        <p:nvSpPr>
          <p:cNvPr id="7" name="Date Placeholder 6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l-GR"/>
          </a:p>
        </p:txBody>
      </p:sp>
      <p:sp>
        <p:nvSpPr>
          <p:cNvPr id="8" name="Footer Placeholder 7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l-G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A05A4A2F-7131-44EA-9F81-533DE9093F51}" type="slidenum">
              <a:rPr lang="el-GR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Date Placeholder 2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l-GR"/>
          </a:p>
        </p:txBody>
      </p:sp>
      <p:sp>
        <p:nvSpPr>
          <p:cNvPr id="4" name="Footer Placeholder 3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l-G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A886768E-6BDF-4A8A-BDA7-F457A332183A}" type="slidenum">
              <a:rPr lang="el-GR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l-GR"/>
          </a:p>
        </p:txBody>
      </p:sp>
      <p:sp>
        <p:nvSpPr>
          <p:cNvPr id="3" name="Footer Placeholder 2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778D9DB1-4049-40EC-9416-35C8D02E39AB}" type="slidenum">
              <a:rPr lang="el-GR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4350" y="273050"/>
            <a:ext cx="3384550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22747" y="273094"/>
            <a:ext cx="5751513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14350" y="1435103"/>
            <a:ext cx="3384550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l-GR"/>
          </a:p>
        </p:txBody>
      </p:sp>
      <p:sp>
        <p:nvSpPr>
          <p:cNvPr id="6" name="Footer Placeholder 5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l-G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64867883-56F2-4346-9E13-90FFAC084297}" type="slidenum">
              <a:rPr lang="el-GR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6147" y="4800600"/>
            <a:ext cx="6173788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016147" y="612775"/>
            <a:ext cx="6173788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l-G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016147" y="5367338"/>
            <a:ext cx="6173788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l-GR"/>
          </a:p>
        </p:txBody>
      </p:sp>
      <p:sp>
        <p:nvSpPr>
          <p:cNvPr id="6" name="Footer Placeholder 5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l-G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898DCE28-80DF-41F6-9F02-3B593E643366}" type="slidenum">
              <a:rPr lang="el-GR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7C7ED850-964E-4B1F-B01E-58437D80A223}" type="slidenum">
              <a:rPr lang="el-GR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26313" y="463594"/>
            <a:ext cx="2184400" cy="57515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71525" y="463594"/>
            <a:ext cx="6402388" cy="575151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70610404-2983-4CC9-8A0F-E1FB9417819F}" type="slidenum">
              <a:rPr lang="el-GR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1547" y="463594"/>
            <a:ext cx="8739188" cy="143351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771525" y="1981202"/>
            <a:ext cx="4292600" cy="42338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5216547" y="1981200"/>
            <a:ext cx="4294188" cy="20399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5216547" y="4173582"/>
            <a:ext cx="4294188" cy="20415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  <p:sp>
        <p:nvSpPr>
          <p:cNvPr id="6" name="Date Placeholder 5"/>
          <p:cNvSpPr>
            <a:spLocks noGrp="1"/>
          </p:cNvSpPr>
          <p:nvPr>
            <p:ph type="dt" idx="10"/>
          </p:nvPr>
        </p:nvSpPr>
        <p:spPr>
          <a:xfrm>
            <a:off x="771547" y="6248400"/>
            <a:ext cx="2138363" cy="452438"/>
          </a:xfrm>
        </p:spPr>
        <p:txBody>
          <a:bodyPr/>
          <a:lstStyle>
            <a:lvl1pPr>
              <a:defRPr/>
            </a:lvl1pPr>
          </a:lstStyle>
          <a:p>
            <a:endParaRPr lang="el-GR"/>
          </a:p>
        </p:txBody>
      </p:sp>
      <p:sp>
        <p:nvSpPr>
          <p:cNvPr id="7" name="Footer Placeholder 6"/>
          <p:cNvSpPr>
            <a:spLocks noGrp="1"/>
          </p:cNvSpPr>
          <p:nvPr>
            <p:ph type="ftr" idx="11"/>
          </p:nvPr>
        </p:nvSpPr>
        <p:spPr>
          <a:xfrm>
            <a:off x="3514725" y="6248400"/>
            <a:ext cx="3252788" cy="452438"/>
          </a:xfrm>
        </p:spPr>
        <p:txBody>
          <a:bodyPr/>
          <a:lstStyle>
            <a:lvl1pPr>
              <a:defRPr/>
            </a:lvl1pPr>
          </a:lstStyle>
          <a:p>
            <a:endParaRPr lang="el-GR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idx="12"/>
          </p:nvPr>
        </p:nvSpPr>
        <p:spPr>
          <a:xfrm>
            <a:off x="7372372" y="6248400"/>
            <a:ext cx="2138363" cy="452438"/>
          </a:xfrm>
        </p:spPr>
        <p:txBody>
          <a:bodyPr/>
          <a:lstStyle>
            <a:lvl1pPr>
              <a:defRPr/>
            </a:lvl1pPr>
          </a:lstStyle>
          <a:p>
            <a:fld id="{693D392E-4FFB-4D5D-BC21-C2BD67EB72A3}" type="slidenum">
              <a:rPr lang="el-GR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71525" y="2130465"/>
            <a:ext cx="8745538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43050" y="3886200"/>
            <a:ext cx="7202488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l-GR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066D7D2D-9648-4A49-87E3-3AEAE07986D4}" type="slidenum">
              <a:rPr lang="el-GR"/>
              <a:pPr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225007939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8D72D979-76DB-4E4E-8D35-E8EAF27C4778}" type="slidenum">
              <a:rPr lang="el-GR"/>
              <a:pPr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125528513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2800" y="4406940"/>
            <a:ext cx="8745538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2800" y="2906713"/>
            <a:ext cx="8745538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5C1DD7CD-9E21-4D73-9A26-5F789ED74B48}" type="slidenum">
              <a:rPr lang="el-GR"/>
              <a:pPr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294060553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71525" y="1981202"/>
            <a:ext cx="4292600" cy="42338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16545" y="1981202"/>
            <a:ext cx="4294188" cy="42338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  <p:sp>
        <p:nvSpPr>
          <p:cNvPr id="5" name="Date Placeholder 4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l-GR"/>
          </a:p>
        </p:txBody>
      </p:sp>
      <p:sp>
        <p:nvSpPr>
          <p:cNvPr id="6" name="Footer Placeholder 5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l-G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EE2D0801-9D7D-4A09-ABE6-A05B4FE24382}" type="slidenum">
              <a:rPr lang="el-GR"/>
              <a:pPr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707996158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4351" y="274638"/>
            <a:ext cx="9259888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4350" y="1535113"/>
            <a:ext cx="454660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4350" y="2174875"/>
            <a:ext cx="4546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226050" y="1535113"/>
            <a:ext cx="4548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226050" y="2174875"/>
            <a:ext cx="4548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  <p:sp>
        <p:nvSpPr>
          <p:cNvPr id="7" name="Date Placeholder 6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l-GR"/>
          </a:p>
        </p:txBody>
      </p:sp>
      <p:sp>
        <p:nvSpPr>
          <p:cNvPr id="8" name="Footer Placeholder 7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l-G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A05A4A2F-7131-44EA-9F81-533DE9093F51}" type="slidenum">
              <a:rPr lang="el-GR"/>
              <a:pPr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648352452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Date Placeholder 2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l-GR"/>
          </a:p>
        </p:txBody>
      </p:sp>
      <p:sp>
        <p:nvSpPr>
          <p:cNvPr id="4" name="Footer Placeholder 3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l-G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A886768E-6BDF-4A8A-BDA7-F457A332183A}" type="slidenum">
              <a:rPr lang="el-GR"/>
              <a:pPr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945201465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l-GR"/>
          </a:p>
        </p:txBody>
      </p:sp>
      <p:sp>
        <p:nvSpPr>
          <p:cNvPr id="3" name="Footer Placeholder 2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778D9DB1-4049-40EC-9416-35C8D02E39AB}" type="slidenum">
              <a:rPr lang="el-GR"/>
              <a:pPr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558061492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4350" y="273050"/>
            <a:ext cx="3384550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22745" y="273090"/>
            <a:ext cx="5751513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14350" y="1435103"/>
            <a:ext cx="3384550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l-GR"/>
          </a:p>
        </p:txBody>
      </p:sp>
      <p:sp>
        <p:nvSpPr>
          <p:cNvPr id="6" name="Footer Placeholder 5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l-G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64867883-56F2-4346-9E13-90FFAC084297}" type="slidenum">
              <a:rPr lang="el-GR"/>
              <a:pPr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946041270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6145" y="4800600"/>
            <a:ext cx="6173788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016145" y="612775"/>
            <a:ext cx="6173788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l-G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016145" y="5367338"/>
            <a:ext cx="6173788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l-GR"/>
          </a:p>
        </p:txBody>
      </p:sp>
      <p:sp>
        <p:nvSpPr>
          <p:cNvPr id="6" name="Footer Placeholder 5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l-G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898DCE28-80DF-41F6-9F02-3B593E643366}" type="slidenum">
              <a:rPr lang="el-GR"/>
              <a:pPr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267058247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7C7ED850-964E-4B1F-B01E-58437D80A223}" type="slidenum">
              <a:rPr lang="el-GR"/>
              <a:pPr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760538326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26313" y="463590"/>
            <a:ext cx="2184400" cy="57515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71525" y="463590"/>
            <a:ext cx="6402388" cy="575151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70610404-2983-4CC9-8A0F-E1FB9417819F}" type="slidenum">
              <a:rPr lang="el-GR"/>
              <a:pPr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081276334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1545" y="463590"/>
            <a:ext cx="8739188" cy="143351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771525" y="1981202"/>
            <a:ext cx="4292600" cy="42338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5216545" y="1981200"/>
            <a:ext cx="4294188" cy="20399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5216545" y="4173578"/>
            <a:ext cx="4294188" cy="20415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  <p:sp>
        <p:nvSpPr>
          <p:cNvPr id="6" name="Date Placeholder 5"/>
          <p:cNvSpPr>
            <a:spLocks noGrp="1"/>
          </p:cNvSpPr>
          <p:nvPr>
            <p:ph type="dt" idx="10"/>
          </p:nvPr>
        </p:nvSpPr>
        <p:spPr>
          <a:xfrm>
            <a:off x="771545" y="6248400"/>
            <a:ext cx="2138363" cy="452438"/>
          </a:xfrm>
        </p:spPr>
        <p:txBody>
          <a:bodyPr/>
          <a:lstStyle>
            <a:lvl1pPr>
              <a:defRPr/>
            </a:lvl1pPr>
          </a:lstStyle>
          <a:p>
            <a:endParaRPr lang="el-GR"/>
          </a:p>
        </p:txBody>
      </p:sp>
      <p:sp>
        <p:nvSpPr>
          <p:cNvPr id="7" name="Footer Placeholder 6"/>
          <p:cNvSpPr>
            <a:spLocks noGrp="1"/>
          </p:cNvSpPr>
          <p:nvPr>
            <p:ph type="ftr" idx="11"/>
          </p:nvPr>
        </p:nvSpPr>
        <p:spPr>
          <a:xfrm>
            <a:off x="3514725" y="6248400"/>
            <a:ext cx="3252788" cy="452438"/>
          </a:xfrm>
        </p:spPr>
        <p:txBody>
          <a:bodyPr/>
          <a:lstStyle>
            <a:lvl1pPr>
              <a:defRPr/>
            </a:lvl1pPr>
          </a:lstStyle>
          <a:p>
            <a:endParaRPr lang="el-GR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idx="12"/>
          </p:nvPr>
        </p:nvSpPr>
        <p:spPr>
          <a:xfrm>
            <a:off x="7372370" y="6248400"/>
            <a:ext cx="2138363" cy="452438"/>
          </a:xfrm>
        </p:spPr>
        <p:txBody>
          <a:bodyPr/>
          <a:lstStyle>
            <a:lvl1pPr>
              <a:defRPr/>
            </a:lvl1pPr>
          </a:lstStyle>
          <a:p>
            <a:fld id="{693D392E-4FFB-4D5D-BC21-C2BD67EB72A3}" type="slidenum">
              <a:rPr lang="el-GR"/>
              <a:pPr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963201980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71525" y="2130455"/>
            <a:ext cx="8745538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43050" y="3886200"/>
            <a:ext cx="7202488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l-GR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066D7D2D-9648-4A49-87E3-3AEAE07986D4}" type="slidenum">
              <a:rPr lang="el-GR"/>
              <a:pPr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080335063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8D72D979-76DB-4E4E-8D35-E8EAF27C4778}" type="slidenum">
              <a:rPr lang="el-GR"/>
              <a:pPr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484029554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2800" y="4406930"/>
            <a:ext cx="8745538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2800" y="2906713"/>
            <a:ext cx="8745538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5C1DD7CD-9E21-4D73-9A26-5F789ED74B48}" type="slidenum">
              <a:rPr lang="el-GR"/>
              <a:pPr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817461925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71525" y="1981202"/>
            <a:ext cx="4292600" cy="42338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16540" y="1981202"/>
            <a:ext cx="4294188" cy="42338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  <p:sp>
        <p:nvSpPr>
          <p:cNvPr id="5" name="Date Placeholder 4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l-GR"/>
          </a:p>
        </p:txBody>
      </p:sp>
      <p:sp>
        <p:nvSpPr>
          <p:cNvPr id="6" name="Footer Placeholder 5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l-G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EE2D0801-9D7D-4A09-ABE6-A05B4FE24382}" type="slidenum">
              <a:rPr lang="el-GR"/>
              <a:pPr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986412538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4351" y="274638"/>
            <a:ext cx="9259888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4350" y="1535113"/>
            <a:ext cx="454660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4350" y="2174875"/>
            <a:ext cx="4546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226050" y="1535113"/>
            <a:ext cx="4548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226050" y="2174875"/>
            <a:ext cx="4548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  <p:sp>
        <p:nvSpPr>
          <p:cNvPr id="7" name="Date Placeholder 6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l-GR"/>
          </a:p>
        </p:txBody>
      </p:sp>
      <p:sp>
        <p:nvSpPr>
          <p:cNvPr id="8" name="Footer Placeholder 7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l-G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A05A4A2F-7131-44EA-9F81-533DE9093F51}" type="slidenum">
              <a:rPr lang="el-GR"/>
              <a:pPr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549535791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Date Placeholder 2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l-GR"/>
          </a:p>
        </p:txBody>
      </p:sp>
      <p:sp>
        <p:nvSpPr>
          <p:cNvPr id="4" name="Footer Placeholder 3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l-G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A886768E-6BDF-4A8A-BDA7-F457A332183A}" type="slidenum">
              <a:rPr lang="el-GR"/>
              <a:pPr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244331562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l-GR"/>
          </a:p>
        </p:txBody>
      </p:sp>
      <p:sp>
        <p:nvSpPr>
          <p:cNvPr id="3" name="Footer Placeholder 2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778D9DB1-4049-40EC-9416-35C8D02E39AB}" type="slidenum">
              <a:rPr lang="el-GR"/>
              <a:pPr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424482086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4350" y="273050"/>
            <a:ext cx="3384550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22740" y="273080"/>
            <a:ext cx="5751513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14350" y="1435103"/>
            <a:ext cx="3384550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l-GR"/>
          </a:p>
        </p:txBody>
      </p:sp>
      <p:sp>
        <p:nvSpPr>
          <p:cNvPr id="6" name="Footer Placeholder 5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l-G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64867883-56F2-4346-9E13-90FFAC084297}" type="slidenum">
              <a:rPr lang="el-GR"/>
              <a:pPr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308761322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6140" y="4800600"/>
            <a:ext cx="6173788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016140" y="612775"/>
            <a:ext cx="6173788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l-G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016140" y="5367338"/>
            <a:ext cx="6173788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l-GR"/>
          </a:p>
        </p:txBody>
      </p:sp>
      <p:sp>
        <p:nvSpPr>
          <p:cNvPr id="6" name="Footer Placeholder 5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l-G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898DCE28-80DF-41F6-9F02-3B593E643366}" type="slidenum">
              <a:rPr lang="el-GR"/>
              <a:pPr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332065199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7C7ED850-964E-4B1F-B01E-58437D80A223}" type="slidenum">
              <a:rPr lang="el-GR"/>
              <a:pPr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780098301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26313" y="463580"/>
            <a:ext cx="2184400" cy="57515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71525" y="463580"/>
            <a:ext cx="6402388" cy="575151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70610404-2983-4CC9-8A0F-E1FB9417819F}" type="slidenum">
              <a:rPr lang="el-GR"/>
              <a:pPr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098101437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1540" y="463580"/>
            <a:ext cx="8739188" cy="143351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771525" y="1981202"/>
            <a:ext cx="4292600" cy="42338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5216540" y="1981200"/>
            <a:ext cx="4294188" cy="20399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5216540" y="4173568"/>
            <a:ext cx="4294188" cy="20415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  <p:sp>
        <p:nvSpPr>
          <p:cNvPr id="6" name="Date Placeholder 5"/>
          <p:cNvSpPr>
            <a:spLocks noGrp="1"/>
          </p:cNvSpPr>
          <p:nvPr>
            <p:ph type="dt" idx="10"/>
          </p:nvPr>
        </p:nvSpPr>
        <p:spPr>
          <a:xfrm>
            <a:off x="771540" y="6248400"/>
            <a:ext cx="2138363" cy="452438"/>
          </a:xfrm>
        </p:spPr>
        <p:txBody>
          <a:bodyPr/>
          <a:lstStyle>
            <a:lvl1pPr>
              <a:defRPr/>
            </a:lvl1pPr>
          </a:lstStyle>
          <a:p>
            <a:endParaRPr lang="el-GR"/>
          </a:p>
        </p:txBody>
      </p:sp>
      <p:sp>
        <p:nvSpPr>
          <p:cNvPr id="7" name="Footer Placeholder 6"/>
          <p:cNvSpPr>
            <a:spLocks noGrp="1"/>
          </p:cNvSpPr>
          <p:nvPr>
            <p:ph type="ftr" idx="11"/>
          </p:nvPr>
        </p:nvSpPr>
        <p:spPr>
          <a:xfrm>
            <a:off x="3514725" y="6248400"/>
            <a:ext cx="3252788" cy="452438"/>
          </a:xfrm>
        </p:spPr>
        <p:txBody>
          <a:bodyPr/>
          <a:lstStyle>
            <a:lvl1pPr>
              <a:defRPr/>
            </a:lvl1pPr>
          </a:lstStyle>
          <a:p>
            <a:endParaRPr lang="el-GR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idx="12"/>
          </p:nvPr>
        </p:nvSpPr>
        <p:spPr>
          <a:xfrm>
            <a:off x="7372365" y="6248400"/>
            <a:ext cx="2138363" cy="452438"/>
          </a:xfrm>
        </p:spPr>
        <p:txBody>
          <a:bodyPr/>
          <a:lstStyle>
            <a:lvl1pPr>
              <a:defRPr/>
            </a:lvl1pPr>
          </a:lstStyle>
          <a:p>
            <a:fld id="{693D392E-4FFB-4D5D-BC21-C2BD67EB72A3}" type="slidenum">
              <a:rPr lang="el-GR"/>
              <a:pPr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584153856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71525" y="2130443"/>
            <a:ext cx="8745538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43050" y="3886200"/>
            <a:ext cx="7202488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l-GR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066D7D2D-9648-4A49-87E3-3AEAE07986D4}" type="slidenum">
              <a:rPr lang="el-GR"/>
              <a:pPr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283265997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8D72D979-76DB-4E4E-8D35-E8EAF27C4778}" type="slidenum">
              <a:rPr lang="el-GR"/>
              <a:pPr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17494996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2800" y="4406918"/>
            <a:ext cx="8745538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2800" y="2906713"/>
            <a:ext cx="8745538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5C1DD7CD-9E21-4D73-9A26-5F789ED74B48}" type="slidenum">
              <a:rPr lang="el-GR"/>
              <a:pPr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927795745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71525" y="1981202"/>
            <a:ext cx="4292600" cy="42338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16534" y="1981202"/>
            <a:ext cx="4294188" cy="42338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  <p:sp>
        <p:nvSpPr>
          <p:cNvPr id="5" name="Date Placeholder 4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l-GR"/>
          </a:p>
        </p:txBody>
      </p:sp>
      <p:sp>
        <p:nvSpPr>
          <p:cNvPr id="6" name="Footer Placeholder 5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l-G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EE2D0801-9D7D-4A09-ABE6-A05B4FE24382}" type="slidenum">
              <a:rPr lang="el-GR"/>
              <a:pPr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099297312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4351" y="274638"/>
            <a:ext cx="9259888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4350" y="1535113"/>
            <a:ext cx="454660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4350" y="2174875"/>
            <a:ext cx="4546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226050" y="1535113"/>
            <a:ext cx="4548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226050" y="2174875"/>
            <a:ext cx="4548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  <p:sp>
        <p:nvSpPr>
          <p:cNvPr id="7" name="Date Placeholder 6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l-GR"/>
          </a:p>
        </p:txBody>
      </p:sp>
      <p:sp>
        <p:nvSpPr>
          <p:cNvPr id="8" name="Footer Placeholder 7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l-G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A05A4A2F-7131-44EA-9F81-533DE9093F51}" type="slidenum">
              <a:rPr lang="el-GR"/>
              <a:pPr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282502947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Date Placeholder 2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l-GR"/>
          </a:p>
        </p:txBody>
      </p:sp>
      <p:sp>
        <p:nvSpPr>
          <p:cNvPr id="4" name="Footer Placeholder 3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l-G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A886768E-6BDF-4A8A-BDA7-F457A332183A}" type="slidenum">
              <a:rPr lang="el-GR"/>
              <a:pPr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385696220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l-GR"/>
          </a:p>
        </p:txBody>
      </p:sp>
      <p:sp>
        <p:nvSpPr>
          <p:cNvPr id="3" name="Footer Placeholder 2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778D9DB1-4049-40EC-9416-35C8D02E39AB}" type="slidenum">
              <a:rPr lang="el-GR"/>
              <a:pPr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414456126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4350" y="273050"/>
            <a:ext cx="3384550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22734" y="273068"/>
            <a:ext cx="5751513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14350" y="1435103"/>
            <a:ext cx="3384550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l-GR"/>
          </a:p>
        </p:txBody>
      </p:sp>
      <p:sp>
        <p:nvSpPr>
          <p:cNvPr id="6" name="Footer Placeholder 5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l-G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64867883-56F2-4346-9E13-90FFAC084297}" type="slidenum">
              <a:rPr lang="el-GR"/>
              <a:pPr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461849218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6134" y="4800600"/>
            <a:ext cx="6173788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016134" y="612775"/>
            <a:ext cx="6173788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l-G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016134" y="5367338"/>
            <a:ext cx="6173788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l-GR"/>
          </a:p>
        </p:txBody>
      </p:sp>
      <p:sp>
        <p:nvSpPr>
          <p:cNvPr id="6" name="Footer Placeholder 5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l-G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898DCE28-80DF-41F6-9F02-3B593E643366}" type="slidenum">
              <a:rPr lang="el-GR"/>
              <a:pPr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55696924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7C7ED850-964E-4B1F-B01E-58437D80A223}" type="slidenum">
              <a:rPr lang="el-GR"/>
              <a:pPr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121054290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26313" y="463568"/>
            <a:ext cx="2184400" cy="57515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71525" y="463568"/>
            <a:ext cx="6402388" cy="575151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70610404-2983-4CC9-8A0F-E1FB9417819F}" type="slidenum">
              <a:rPr lang="el-GR"/>
              <a:pPr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945040036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1534" y="463568"/>
            <a:ext cx="8739188" cy="143351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771525" y="1981202"/>
            <a:ext cx="4292600" cy="42338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5216534" y="1981200"/>
            <a:ext cx="4294188" cy="20399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5216534" y="4173556"/>
            <a:ext cx="4294188" cy="20415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  <p:sp>
        <p:nvSpPr>
          <p:cNvPr id="6" name="Date Placeholder 5"/>
          <p:cNvSpPr>
            <a:spLocks noGrp="1"/>
          </p:cNvSpPr>
          <p:nvPr>
            <p:ph type="dt" idx="10"/>
          </p:nvPr>
        </p:nvSpPr>
        <p:spPr>
          <a:xfrm>
            <a:off x="771534" y="6248400"/>
            <a:ext cx="2138363" cy="452438"/>
          </a:xfrm>
        </p:spPr>
        <p:txBody>
          <a:bodyPr/>
          <a:lstStyle>
            <a:lvl1pPr>
              <a:defRPr/>
            </a:lvl1pPr>
          </a:lstStyle>
          <a:p>
            <a:endParaRPr lang="el-GR"/>
          </a:p>
        </p:txBody>
      </p:sp>
      <p:sp>
        <p:nvSpPr>
          <p:cNvPr id="7" name="Footer Placeholder 6"/>
          <p:cNvSpPr>
            <a:spLocks noGrp="1"/>
          </p:cNvSpPr>
          <p:nvPr>
            <p:ph type="ftr" idx="11"/>
          </p:nvPr>
        </p:nvSpPr>
        <p:spPr>
          <a:xfrm>
            <a:off x="3514725" y="6248400"/>
            <a:ext cx="3252788" cy="452438"/>
          </a:xfrm>
        </p:spPr>
        <p:txBody>
          <a:bodyPr/>
          <a:lstStyle>
            <a:lvl1pPr>
              <a:defRPr/>
            </a:lvl1pPr>
          </a:lstStyle>
          <a:p>
            <a:endParaRPr lang="el-GR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idx="12"/>
          </p:nvPr>
        </p:nvSpPr>
        <p:spPr>
          <a:xfrm>
            <a:off x="7372359" y="6248400"/>
            <a:ext cx="2138363" cy="452438"/>
          </a:xfrm>
        </p:spPr>
        <p:txBody>
          <a:bodyPr/>
          <a:lstStyle>
            <a:lvl1pPr>
              <a:defRPr/>
            </a:lvl1pPr>
          </a:lstStyle>
          <a:p>
            <a:fld id="{693D392E-4FFB-4D5D-BC21-C2BD67EB72A3}" type="slidenum">
              <a:rPr lang="el-GR"/>
              <a:pPr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946388066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71525" y="2130427"/>
            <a:ext cx="8745538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43050" y="3886200"/>
            <a:ext cx="7202488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l-GR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066D7D2D-9648-4A49-87E3-3AEAE07986D4}" type="slidenum">
              <a:rPr lang="el-GR"/>
              <a:pPr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648001564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8D72D979-76DB-4E4E-8D35-E8EAF27C4778}" type="slidenum">
              <a:rPr lang="el-GR"/>
              <a:pPr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644811296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2800" y="4406902"/>
            <a:ext cx="8745538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2800" y="2906713"/>
            <a:ext cx="8745538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5C1DD7CD-9E21-4D73-9A26-5F789ED74B48}" type="slidenum">
              <a:rPr lang="el-GR"/>
              <a:pPr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751051033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71525" y="1981202"/>
            <a:ext cx="4292600" cy="42338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16526" y="1981202"/>
            <a:ext cx="4294188" cy="42338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  <p:sp>
        <p:nvSpPr>
          <p:cNvPr id="5" name="Date Placeholder 4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l-GR"/>
          </a:p>
        </p:txBody>
      </p:sp>
      <p:sp>
        <p:nvSpPr>
          <p:cNvPr id="6" name="Footer Placeholder 5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l-G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EE2D0801-9D7D-4A09-ABE6-A05B4FE24382}" type="slidenum">
              <a:rPr lang="el-GR"/>
              <a:pPr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983575124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4351" y="274638"/>
            <a:ext cx="9259888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4350" y="1535113"/>
            <a:ext cx="454660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4350" y="2174875"/>
            <a:ext cx="4546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226050" y="1535113"/>
            <a:ext cx="4548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226050" y="2174875"/>
            <a:ext cx="4548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  <p:sp>
        <p:nvSpPr>
          <p:cNvPr id="7" name="Date Placeholder 6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l-GR"/>
          </a:p>
        </p:txBody>
      </p:sp>
      <p:sp>
        <p:nvSpPr>
          <p:cNvPr id="8" name="Footer Placeholder 7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l-G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A05A4A2F-7131-44EA-9F81-533DE9093F51}" type="slidenum">
              <a:rPr lang="el-GR"/>
              <a:pPr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629209422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Date Placeholder 2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l-GR"/>
          </a:p>
        </p:txBody>
      </p:sp>
      <p:sp>
        <p:nvSpPr>
          <p:cNvPr id="4" name="Footer Placeholder 3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l-G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A886768E-6BDF-4A8A-BDA7-F457A332183A}" type="slidenum">
              <a:rPr lang="el-GR"/>
              <a:pPr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755182632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l-GR"/>
          </a:p>
        </p:txBody>
      </p:sp>
      <p:sp>
        <p:nvSpPr>
          <p:cNvPr id="3" name="Footer Placeholder 2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778D9DB1-4049-40EC-9416-35C8D02E39AB}" type="slidenum">
              <a:rPr lang="el-GR"/>
              <a:pPr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80611065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4350" y="273050"/>
            <a:ext cx="3384550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22726" y="273052"/>
            <a:ext cx="5751513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14350" y="1435102"/>
            <a:ext cx="3384550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l-GR"/>
          </a:p>
        </p:txBody>
      </p:sp>
      <p:sp>
        <p:nvSpPr>
          <p:cNvPr id="6" name="Footer Placeholder 5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l-G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64867883-56F2-4346-9E13-90FFAC084297}" type="slidenum">
              <a:rPr lang="el-GR"/>
              <a:pPr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079617128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6126" y="4800600"/>
            <a:ext cx="6173788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016126" y="612775"/>
            <a:ext cx="6173788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l-G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016126" y="5367338"/>
            <a:ext cx="6173788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l-GR"/>
          </a:p>
        </p:txBody>
      </p:sp>
      <p:sp>
        <p:nvSpPr>
          <p:cNvPr id="6" name="Footer Placeholder 5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l-G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898DCE28-80DF-41F6-9F02-3B593E643366}" type="slidenum">
              <a:rPr lang="el-GR"/>
              <a:pPr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608809306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7C7ED850-964E-4B1F-B01E-58437D80A223}" type="slidenum">
              <a:rPr lang="el-GR"/>
              <a:pPr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568422229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26313" y="463552"/>
            <a:ext cx="2184400" cy="57515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71525" y="463552"/>
            <a:ext cx="6402388" cy="575151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70610404-2983-4CC9-8A0F-E1FB9417819F}" type="slidenum">
              <a:rPr lang="el-GR"/>
              <a:pPr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651929224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1526" y="463552"/>
            <a:ext cx="8739188" cy="143351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771525" y="1981202"/>
            <a:ext cx="4292600" cy="42338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5216526" y="1981200"/>
            <a:ext cx="4294188" cy="20399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5216526" y="4173540"/>
            <a:ext cx="4294188" cy="20415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  <p:sp>
        <p:nvSpPr>
          <p:cNvPr id="6" name="Date Placeholder 5"/>
          <p:cNvSpPr>
            <a:spLocks noGrp="1"/>
          </p:cNvSpPr>
          <p:nvPr>
            <p:ph type="dt" idx="10"/>
          </p:nvPr>
        </p:nvSpPr>
        <p:spPr>
          <a:xfrm>
            <a:off x="771526" y="6248400"/>
            <a:ext cx="2138363" cy="452438"/>
          </a:xfrm>
        </p:spPr>
        <p:txBody>
          <a:bodyPr/>
          <a:lstStyle>
            <a:lvl1pPr>
              <a:defRPr/>
            </a:lvl1pPr>
          </a:lstStyle>
          <a:p>
            <a:endParaRPr lang="el-GR"/>
          </a:p>
        </p:txBody>
      </p:sp>
      <p:sp>
        <p:nvSpPr>
          <p:cNvPr id="7" name="Footer Placeholder 6"/>
          <p:cNvSpPr>
            <a:spLocks noGrp="1"/>
          </p:cNvSpPr>
          <p:nvPr>
            <p:ph type="ftr" idx="11"/>
          </p:nvPr>
        </p:nvSpPr>
        <p:spPr>
          <a:xfrm>
            <a:off x="3514725" y="6248400"/>
            <a:ext cx="3252788" cy="452438"/>
          </a:xfrm>
        </p:spPr>
        <p:txBody>
          <a:bodyPr/>
          <a:lstStyle>
            <a:lvl1pPr>
              <a:defRPr/>
            </a:lvl1pPr>
          </a:lstStyle>
          <a:p>
            <a:endParaRPr lang="el-GR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idx="12"/>
          </p:nvPr>
        </p:nvSpPr>
        <p:spPr>
          <a:xfrm>
            <a:off x="7372351" y="6248400"/>
            <a:ext cx="2138363" cy="452438"/>
          </a:xfrm>
        </p:spPr>
        <p:txBody>
          <a:bodyPr/>
          <a:lstStyle>
            <a:lvl1pPr>
              <a:defRPr/>
            </a:lvl1pPr>
          </a:lstStyle>
          <a:p>
            <a:fld id="{693D392E-4FFB-4D5D-BC21-C2BD67EB72A3}" type="slidenum">
              <a:rPr lang="el-GR"/>
              <a:pPr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789304608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Τίτλος και Περιεχό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Red Line"/>
          <p:cNvCxnSpPr/>
          <p:nvPr/>
        </p:nvCxnSpPr>
        <p:spPr>
          <a:xfrm>
            <a:off x="0" y="1266825"/>
            <a:ext cx="10288588" cy="0"/>
          </a:xfrm>
          <a:prstGeom prst="line">
            <a:avLst/>
          </a:prstGeom>
          <a:ln w="50800">
            <a:solidFill>
              <a:srgbClr val="99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Red line"/>
          <p:cNvCxnSpPr/>
          <p:nvPr/>
        </p:nvCxnSpPr>
        <p:spPr>
          <a:xfrm>
            <a:off x="0" y="6381750"/>
            <a:ext cx="10288588" cy="0"/>
          </a:xfrm>
          <a:prstGeom prst="line">
            <a:avLst/>
          </a:prstGeom>
          <a:ln w="25400">
            <a:solidFill>
              <a:srgbClr val="99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AUTh Logo" descr="W:\logos\AUTH logo\auth_logo_bw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464" t="9230" r="9892" b="10805"/>
          <a:stretch>
            <a:fillRect/>
          </a:stretch>
        </p:blipFill>
        <p:spPr bwMode="auto">
          <a:xfrm>
            <a:off x="121463" y="6073775"/>
            <a:ext cx="526933" cy="469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AUTh"/>
          <p:cNvSpPr txBox="1"/>
          <p:nvPr/>
        </p:nvSpPr>
        <p:spPr>
          <a:xfrm>
            <a:off x="12505" y="6543677"/>
            <a:ext cx="810941" cy="314325"/>
          </a:xfrm>
          <a:prstGeom prst="rect">
            <a:avLst/>
          </a:prstGeom>
        </p:spPr>
        <p:txBody>
          <a:bodyPr anchor="ctr">
            <a:normAutofit fontScale="32500" lnSpcReduction="20000"/>
          </a:bodyPr>
          <a:lstStyle/>
          <a:p>
            <a:pPr>
              <a:defRPr/>
            </a:pPr>
            <a:r>
              <a:rPr lang="el-GR" sz="1800" dirty="0">
                <a:solidFill>
                  <a:schemeClr val="bg1"/>
                </a:solidFill>
                <a:latin typeface="Century Gothic" pitchFamily="34" charset="0"/>
                <a:ea typeface="Arial Unicode MS" pitchFamily="34" charset="-128"/>
                <a:cs typeface="Arial Unicode MS" pitchFamily="34" charset="-128"/>
              </a:rPr>
              <a:t>Αριστοτέλειο</a:t>
            </a:r>
          </a:p>
          <a:p>
            <a:pPr>
              <a:defRPr/>
            </a:pPr>
            <a:r>
              <a:rPr lang="el-GR" sz="1800" dirty="0">
                <a:solidFill>
                  <a:schemeClr val="bg1"/>
                </a:solidFill>
                <a:latin typeface="Century Gothic" pitchFamily="34" charset="0"/>
                <a:ea typeface="Arial Unicode MS" pitchFamily="34" charset="-128"/>
                <a:cs typeface="Arial Unicode MS" pitchFamily="34" charset="-128"/>
              </a:rPr>
              <a:t>Πανεπιστήμιο</a:t>
            </a:r>
          </a:p>
          <a:p>
            <a:pPr>
              <a:defRPr/>
            </a:pPr>
            <a:r>
              <a:rPr lang="el-GR" sz="1800" dirty="0">
                <a:solidFill>
                  <a:schemeClr val="bg1"/>
                </a:solidFill>
                <a:latin typeface="Century Gothic" pitchFamily="34" charset="0"/>
                <a:ea typeface="Arial Unicode MS" pitchFamily="34" charset="-128"/>
                <a:cs typeface="Arial Unicode MS" pitchFamily="34" charset="-128"/>
              </a:rPr>
              <a:t>Θεσσαλονίκης</a:t>
            </a:r>
          </a:p>
        </p:txBody>
      </p:sp>
      <p:sp>
        <p:nvSpPr>
          <p:cNvPr id="8" name="Course Title"/>
          <p:cNvSpPr txBox="1">
            <a:spLocks noChangeArrowheads="1"/>
          </p:cNvSpPr>
          <p:nvPr/>
        </p:nvSpPr>
        <p:spPr bwMode="auto">
          <a:xfrm>
            <a:off x="1255709" y="6308727"/>
            <a:ext cx="7777172" cy="549275"/>
          </a:xfrm>
          <a:prstGeom prst="rect">
            <a:avLst/>
          </a:prstGeom>
          <a:noFill/>
          <a:ln>
            <a:noFill/>
          </a:ln>
          <a:extLst/>
        </p:spPr>
        <p:txBody>
          <a:bodyPr tIns="0" bIns="0">
            <a:norm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lnSpc>
                <a:spcPct val="220000"/>
              </a:lnSpc>
              <a:defRPr/>
            </a:pPr>
            <a:r>
              <a:rPr lang="el-GR" sz="1000" dirty="0" smtClean="0">
                <a:solidFill>
                  <a:schemeClr val="bg1"/>
                </a:solidFill>
                <a:latin typeface="Century Gothic" pitchFamily="34" charset="0"/>
                <a:cs typeface="Arial" charset="0"/>
              </a:rPr>
              <a:t>Βιοχημεία</a:t>
            </a:r>
            <a:endParaRPr lang="el-GR" sz="1000" dirty="0">
              <a:solidFill>
                <a:schemeClr val="bg1"/>
              </a:solidFill>
              <a:latin typeface="Century Gothic" pitchFamily="34" charset="0"/>
              <a:cs typeface="Arial" charset="0"/>
            </a:endParaRPr>
          </a:p>
          <a:p>
            <a:pPr algn="ctr" eaLnBrk="1" hangingPunct="1">
              <a:defRPr/>
            </a:pPr>
            <a:r>
              <a:rPr lang="el-GR" sz="1000" dirty="0" smtClean="0">
                <a:solidFill>
                  <a:schemeClr val="bg1"/>
                </a:solidFill>
                <a:latin typeface="Century Gothic" pitchFamily="34" charset="0"/>
                <a:cs typeface="Arial" charset="0"/>
              </a:rPr>
              <a:t>Τμήμα Γεωπονίας</a:t>
            </a:r>
            <a:endParaRPr lang="el-GR" sz="1000" dirty="0">
              <a:solidFill>
                <a:schemeClr val="bg1"/>
              </a:solidFill>
              <a:latin typeface="Century Gothic" pitchFamily="34" charset="0"/>
              <a:cs typeface="Arial" charset="0"/>
            </a:endParaRPr>
          </a:p>
        </p:txBody>
      </p:sp>
      <p:sp>
        <p:nvSpPr>
          <p:cNvPr id="31" name="Τίτλος"/>
          <p:cNvSpPr>
            <a:spLocks noGrp="1"/>
          </p:cNvSpPr>
          <p:nvPr>
            <p:ph type="title"/>
          </p:nvPr>
        </p:nvSpPr>
        <p:spPr>
          <a:xfrm>
            <a:off x="514430" y="26082"/>
            <a:ext cx="9259729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l-GR" dirty="0"/>
          </a:p>
        </p:txBody>
      </p:sp>
      <p:sp>
        <p:nvSpPr>
          <p:cNvPr id="3" name="Περιεχόμενα"/>
          <p:cNvSpPr>
            <a:spLocks noGrp="1"/>
          </p:cNvSpPr>
          <p:nvPr>
            <p:ph idx="1"/>
          </p:nvPr>
        </p:nvSpPr>
        <p:spPr>
          <a:xfrm>
            <a:off x="514430" y="1440000"/>
            <a:ext cx="9259729" cy="4761320"/>
          </a:xfrm>
        </p:spPr>
        <p:txBody>
          <a:bodyPr>
            <a:normAutofit/>
          </a:bodyPr>
          <a:lstStyle>
            <a:lvl1pPr>
              <a:spcBef>
                <a:spcPts val="1200"/>
              </a:spcBef>
              <a:defRPr/>
            </a:lvl1pPr>
            <a:lvl2pPr>
              <a:spcBef>
                <a:spcPts val="1200"/>
              </a:spcBef>
              <a:defRPr/>
            </a:lvl2pPr>
            <a:lvl3pPr>
              <a:spcBef>
                <a:spcPts val="1200"/>
              </a:spcBef>
              <a:defRPr/>
            </a:lvl3pPr>
            <a:lvl4pPr>
              <a:spcBef>
                <a:spcPts val="1200"/>
              </a:spcBef>
              <a:defRPr/>
            </a:lvl4pPr>
            <a:lvl5pPr>
              <a:spcBef>
                <a:spcPts val="1200"/>
              </a:spcBef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 dirty="0"/>
          </a:p>
        </p:txBody>
      </p:sp>
      <p:sp>
        <p:nvSpPr>
          <p:cNvPr id="9" name="Αριθμός διαφάνειας"/>
          <p:cNvSpPr>
            <a:spLocks noGrp="1"/>
          </p:cNvSpPr>
          <p:nvPr>
            <p:ph type="sldNum" sz="quarter" idx="10"/>
          </p:nvPr>
        </p:nvSpPr>
        <p:spPr>
          <a:xfrm>
            <a:off x="9438351" y="6456365"/>
            <a:ext cx="648396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  <a:latin typeface="Century Gothic" pitchFamily="34" charset="0"/>
              </a:defRPr>
            </a:lvl1pPr>
          </a:lstStyle>
          <a:p>
            <a:fld id="{F5E89C77-3339-4344-AB0C-9551BFAAFA51}" type="slidenum">
              <a:rPr lang="el-GR" altLang="el-GR" smtClean="0"/>
              <a:pPr/>
              <a:t>‹#›</a:t>
            </a:fld>
            <a:endParaRPr lang="el-GR" altLang="el-GR"/>
          </a:p>
        </p:txBody>
      </p:sp>
    </p:spTree>
    <p:extLst>
      <p:ext uri="{BB962C8B-B14F-4D97-AF65-F5344CB8AC3E}">
        <p14:creationId xmlns:p14="http://schemas.microsoft.com/office/powerpoint/2010/main" val="2214658994"/>
      </p:ext>
    </p:extLst>
  </p:cSld>
  <p:clrMapOvr>
    <a:masterClrMapping/>
  </p:clrMapOvr>
  <p:hf hdr="0" dt="0"/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UTh Logo" descr="Αγιος Δημήτριος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463" y="207963"/>
            <a:ext cx="877031" cy="781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ΑΠΘ"/>
          <p:cNvSpPr txBox="1">
            <a:spLocks noChangeArrowheads="1"/>
          </p:cNvSpPr>
          <p:nvPr/>
        </p:nvSpPr>
        <p:spPr bwMode="auto">
          <a:xfrm>
            <a:off x="1098523" y="188913"/>
            <a:ext cx="2425677" cy="85725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r>
              <a:rPr lang="el-GR" sz="1800" dirty="0">
                <a:solidFill>
                  <a:schemeClr val="bg1"/>
                </a:solidFill>
                <a:latin typeface="Century Gothic" pitchFamily="34" charset="0"/>
                <a:cs typeface="Arial" charset="0"/>
              </a:rPr>
              <a:t>ΑΡΙΣΤΟΤΕΛΕΙΟ</a:t>
            </a:r>
          </a:p>
          <a:p>
            <a:pPr eaLnBrk="1" hangingPunct="1">
              <a:defRPr/>
            </a:pPr>
            <a:r>
              <a:rPr lang="el-GR" sz="1800" dirty="0">
                <a:solidFill>
                  <a:schemeClr val="bg1"/>
                </a:solidFill>
                <a:latin typeface="Century Gothic" pitchFamily="34" charset="0"/>
                <a:cs typeface="Arial" charset="0"/>
              </a:rPr>
              <a:t>ΠΑΝΕΠΙΣΤΗΜΙΟ</a:t>
            </a:r>
          </a:p>
          <a:p>
            <a:pPr eaLnBrk="1" hangingPunct="1">
              <a:defRPr/>
            </a:pPr>
            <a:r>
              <a:rPr lang="el-GR" sz="1800" dirty="0">
                <a:solidFill>
                  <a:schemeClr val="bg1"/>
                </a:solidFill>
                <a:latin typeface="Century Gothic" pitchFamily="34" charset="0"/>
                <a:cs typeface="Arial" charset="0"/>
              </a:rPr>
              <a:t>ΘΕΣΣΑΛΟΝΙΚΗΣ</a:t>
            </a:r>
          </a:p>
        </p:txBody>
      </p:sp>
      <p:pic>
        <p:nvPicPr>
          <p:cNvPr id="6" name="Opencourses Logo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202" t="3781" r="16829" b="22774"/>
          <a:stretch>
            <a:fillRect/>
          </a:stretch>
        </p:blipFill>
        <p:spPr bwMode="auto">
          <a:xfrm>
            <a:off x="8666707" y="138113"/>
            <a:ext cx="1582585" cy="1020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Opencourses"/>
          <p:cNvSpPr txBox="1">
            <a:spLocks noChangeArrowheads="1"/>
          </p:cNvSpPr>
          <p:nvPr userDrawn="1"/>
        </p:nvSpPr>
        <p:spPr bwMode="auto">
          <a:xfrm>
            <a:off x="6241030" y="188913"/>
            <a:ext cx="2425677" cy="85725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>
              <a:defRPr/>
            </a:pPr>
            <a:r>
              <a:rPr lang="el-GR" sz="1800" dirty="0" smtClean="0">
                <a:solidFill>
                  <a:schemeClr val="bg1"/>
                </a:solidFill>
                <a:latin typeface="Century Gothic" pitchFamily="34" charset="0"/>
                <a:cs typeface="Arial" charset="0"/>
              </a:rPr>
              <a:t>ΑΝΟΙΚΤΑ</a:t>
            </a:r>
          </a:p>
          <a:p>
            <a:pPr algn="r">
              <a:defRPr/>
            </a:pPr>
            <a:r>
              <a:rPr lang="el-GR" sz="1800" dirty="0" smtClean="0">
                <a:solidFill>
                  <a:schemeClr val="bg1"/>
                </a:solidFill>
                <a:latin typeface="Century Gothic" pitchFamily="34" charset="0"/>
                <a:cs typeface="Arial" charset="0"/>
              </a:rPr>
              <a:t>ΑΚΑΔΗΜΑΪΚΑ</a:t>
            </a:r>
          </a:p>
          <a:p>
            <a:pPr algn="r">
              <a:defRPr/>
            </a:pPr>
            <a:r>
              <a:rPr lang="el-GR" sz="1800" dirty="0" smtClean="0">
                <a:solidFill>
                  <a:schemeClr val="bg1"/>
                </a:solidFill>
                <a:latin typeface="Century Gothic" pitchFamily="34" charset="0"/>
                <a:cs typeface="Arial" charset="0"/>
              </a:rPr>
              <a:t>ΜΑΘΗΜΑΤΑ</a:t>
            </a:r>
            <a:endParaRPr lang="el-GR" sz="1800" dirty="0">
              <a:solidFill>
                <a:schemeClr val="bg1"/>
              </a:solidFill>
              <a:latin typeface="Century Gothic" pitchFamily="34" charset="0"/>
              <a:cs typeface="Arial" charset="0"/>
            </a:endParaRPr>
          </a:p>
        </p:txBody>
      </p:sp>
      <p:cxnSp>
        <p:nvCxnSpPr>
          <p:cNvPr id="8" name="Grey Line"/>
          <p:cNvCxnSpPr/>
          <p:nvPr/>
        </p:nvCxnSpPr>
        <p:spPr>
          <a:xfrm>
            <a:off x="0" y="1266825"/>
            <a:ext cx="10288588" cy="0"/>
          </a:xfrm>
          <a:prstGeom prst="line">
            <a:avLst/>
          </a:prstGeom>
          <a:ln w="50800">
            <a:solidFill>
              <a:srgbClr val="A7A9A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Picture 9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79237" y="5622925"/>
            <a:ext cx="5530117" cy="1239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17" descr="http://www.lib.umich.edu/files/services/copyright/cc-by-sa.png"/>
          <p:cNvPicPr>
            <a:picLocks noChangeAspect="1" noChangeArrowheads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243" y="5922965"/>
            <a:ext cx="1782641" cy="554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Τίτλος"/>
          <p:cNvSpPr>
            <a:spLocks noGrp="1"/>
          </p:cNvSpPr>
          <p:nvPr>
            <p:ph type="ctrTitle"/>
          </p:nvPr>
        </p:nvSpPr>
        <p:spPr>
          <a:xfrm>
            <a:off x="771644" y="1844827"/>
            <a:ext cx="8745300" cy="1512167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l-GR" dirty="0"/>
          </a:p>
        </p:txBody>
      </p:sp>
      <p:sp>
        <p:nvSpPr>
          <p:cNvPr id="3" name="Υπότιτλος"/>
          <p:cNvSpPr>
            <a:spLocks noGrp="1"/>
          </p:cNvSpPr>
          <p:nvPr>
            <p:ph type="subTitle" idx="1"/>
          </p:nvPr>
        </p:nvSpPr>
        <p:spPr>
          <a:xfrm>
            <a:off x="769133" y="3501008"/>
            <a:ext cx="8750323" cy="18002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26856549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.xml"/><Relationship Id="rId13" Type="http://schemas.openxmlformats.org/officeDocument/2006/relationships/slideLayout" Target="../slideLayouts/slideLayout27.xml"/><Relationship Id="rId3" Type="http://schemas.openxmlformats.org/officeDocument/2006/relationships/slideLayout" Target="../slideLayouts/slideLayout17.xml"/><Relationship Id="rId7" Type="http://schemas.openxmlformats.org/officeDocument/2006/relationships/slideLayout" Target="../slideLayouts/slideLayout21.xml"/><Relationship Id="rId12" Type="http://schemas.openxmlformats.org/officeDocument/2006/relationships/slideLayout" Target="../slideLayouts/slideLayout26.xml"/><Relationship Id="rId2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5.xml"/><Relationship Id="rId6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25.xml"/><Relationship Id="rId5" Type="http://schemas.openxmlformats.org/officeDocument/2006/relationships/slideLayout" Target="../slideLayouts/slideLayout19.xml"/><Relationship Id="rId10" Type="http://schemas.openxmlformats.org/officeDocument/2006/relationships/slideLayout" Target="../slideLayouts/slideLayout24.xml"/><Relationship Id="rId4" Type="http://schemas.openxmlformats.org/officeDocument/2006/relationships/slideLayout" Target="../slideLayouts/slideLayout18.xml"/><Relationship Id="rId9" Type="http://schemas.openxmlformats.org/officeDocument/2006/relationships/slideLayout" Target="../slideLayouts/slideLayout23.xml"/><Relationship Id="rId1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5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30.xml"/><Relationship Id="rId7" Type="http://schemas.openxmlformats.org/officeDocument/2006/relationships/slideLayout" Target="../slideLayouts/slideLayout34.xml"/><Relationship Id="rId12" Type="http://schemas.openxmlformats.org/officeDocument/2006/relationships/slideLayout" Target="../slideLayouts/slideLayout39.xml"/><Relationship Id="rId2" Type="http://schemas.openxmlformats.org/officeDocument/2006/relationships/slideLayout" Target="../slideLayouts/slideLayout29.xml"/><Relationship Id="rId1" Type="http://schemas.openxmlformats.org/officeDocument/2006/relationships/slideLayout" Target="../slideLayouts/slideLayout28.xml"/><Relationship Id="rId6" Type="http://schemas.openxmlformats.org/officeDocument/2006/relationships/slideLayout" Target="../slideLayouts/slideLayout33.xml"/><Relationship Id="rId11" Type="http://schemas.openxmlformats.org/officeDocument/2006/relationships/slideLayout" Target="../slideLayouts/slideLayout38.xml"/><Relationship Id="rId5" Type="http://schemas.openxmlformats.org/officeDocument/2006/relationships/slideLayout" Target="../slideLayouts/slideLayout32.xml"/><Relationship Id="rId10" Type="http://schemas.openxmlformats.org/officeDocument/2006/relationships/slideLayout" Target="../slideLayouts/slideLayout37.xml"/><Relationship Id="rId4" Type="http://schemas.openxmlformats.org/officeDocument/2006/relationships/slideLayout" Target="../slideLayouts/slideLayout31.xml"/><Relationship Id="rId9" Type="http://schemas.openxmlformats.org/officeDocument/2006/relationships/slideLayout" Target="../slideLayouts/slideLayout36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7.xml"/><Relationship Id="rId13" Type="http://schemas.openxmlformats.org/officeDocument/2006/relationships/theme" Target="../theme/theme4.xml"/><Relationship Id="rId3" Type="http://schemas.openxmlformats.org/officeDocument/2006/relationships/slideLayout" Target="../slideLayouts/slideLayout42.xml"/><Relationship Id="rId7" Type="http://schemas.openxmlformats.org/officeDocument/2006/relationships/slideLayout" Target="../slideLayouts/slideLayout46.xml"/><Relationship Id="rId12" Type="http://schemas.openxmlformats.org/officeDocument/2006/relationships/slideLayout" Target="../slideLayouts/slideLayout51.xml"/><Relationship Id="rId2" Type="http://schemas.openxmlformats.org/officeDocument/2006/relationships/slideLayout" Target="../slideLayouts/slideLayout41.xml"/><Relationship Id="rId1" Type="http://schemas.openxmlformats.org/officeDocument/2006/relationships/slideLayout" Target="../slideLayouts/slideLayout40.xml"/><Relationship Id="rId6" Type="http://schemas.openxmlformats.org/officeDocument/2006/relationships/slideLayout" Target="../slideLayouts/slideLayout45.xml"/><Relationship Id="rId11" Type="http://schemas.openxmlformats.org/officeDocument/2006/relationships/slideLayout" Target="../slideLayouts/slideLayout50.xml"/><Relationship Id="rId5" Type="http://schemas.openxmlformats.org/officeDocument/2006/relationships/slideLayout" Target="../slideLayouts/slideLayout44.xml"/><Relationship Id="rId10" Type="http://schemas.openxmlformats.org/officeDocument/2006/relationships/slideLayout" Target="../slideLayouts/slideLayout49.xml"/><Relationship Id="rId4" Type="http://schemas.openxmlformats.org/officeDocument/2006/relationships/slideLayout" Target="../slideLayouts/slideLayout43.xml"/><Relationship Id="rId9" Type="http://schemas.openxmlformats.org/officeDocument/2006/relationships/slideLayout" Target="../slideLayouts/slideLayout48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9.xml"/><Relationship Id="rId13" Type="http://schemas.openxmlformats.org/officeDocument/2006/relationships/theme" Target="../theme/theme5.xml"/><Relationship Id="rId3" Type="http://schemas.openxmlformats.org/officeDocument/2006/relationships/slideLayout" Target="../slideLayouts/slideLayout54.xml"/><Relationship Id="rId7" Type="http://schemas.openxmlformats.org/officeDocument/2006/relationships/slideLayout" Target="../slideLayouts/slideLayout58.xml"/><Relationship Id="rId12" Type="http://schemas.openxmlformats.org/officeDocument/2006/relationships/slideLayout" Target="../slideLayouts/slideLayout63.xml"/><Relationship Id="rId2" Type="http://schemas.openxmlformats.org/officeDocument/2006/relationships/slideLayout" Target="../slideLayouts/slideLayout53.xml"/><Relationship Id="rId1" Type="http://schemas.openxmlformats.org/officeDocument/2006/relationships/slideLayout" Target="../slideLayouts/slideLayout52.xml"/><Relationship Id="rId6" Type="http://schemas.openxmlformats.org/officeDocument/2006/relationships/slideLayout" Target="../slideLayouts/slideLayout57.xml"/><Relationship Id="rId11" Type="http://schemas.openxmlformats.org/officeDocument/2006/relationships/slideLayout" Target="../slideLayouts/slideLayout62.xml"/><Relationship Id="rId5" Type="http://schemas.openxmlformats.org/officeDocument/2006/relationships/slideLayout" Target="../slideLayouts/slideLayout56.xml"/><Relationship Id="rId10" Type="http://schemas.openxmlformats.org/officeDocument/2006/relationships/slideLayout" Target="../slideLayouts/slideLayout61.xml"/><Relationship Id="rId4" Type="http://schemas.openxmlformats.org/officeDocument/2006/relationships/slideLayout" Target="../slideLayouts/slideLayout55.xml"/><Relationship Id="rId9" Type="http://schemas.openxmlformats.org/officeDocument/2006/relationships/slideLayout" Target="../slideLayouts/slideLayout60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1.xml"/><Relationship Id="rId13" Type="http://schemas.openxmlformats.org/officeDocument/2006/relationships/theme" Target="../theme/theme6.xml"/><Relationship Id="rId3" Type="http://schemas.openxmlformats.org/officeDocument/2006/relationships/slideLayout" Target="../slideLayouts/slideLayout66.xml"/><Relationship Id="rId7" Type="http://schemas.openxmlformats.org/officeDocument/2006/relationships/slideLayout" Target="../slideLayouts/slideLayout70.xml"/><Relationship Id="rId12" Type="http://schemas.openxmlformats.org/officeDocument/2006/relationships/slideLayout" Target="../slideLayouts/slideLayout75.xml"/><Relationship Id="rId2" Type="http://schemas.openxmlformats.org/officeDocument/2006/relationships/slideLayout" Target="../slideLayouts/slideLayout65.xml"/><Relationship Id="rId1" Type="http://schemas.openxmlformats.org/officeDocument/2006/relationships/slideLayout" Target="../slideLayouts/slideLayout64.xml"/><Relationship Id="rId6" Type="http://schemas.openxmlformats.org/officeDocument/2006/relationships/slideLayout" Target="../slideLayouts/slideLayout69.xml"/><Relationship Id="rId11" Type="http://schemas.openxmlformats.org/officeDocument/2006/relationships/slideLayout" Target="../slideLayouts/slideLayout74.xml"/><Relationship Id="rId5" Type="http://schemas.openxmlformats.org/officeDocument/2006/relationships/slideLayout" Target="../slideLayouts/slideLayout68.xml"/><Relationship Id="rId10" Type="http://schemas.openxmlformats.org/officeDocument/2006/relationships/slideLayout" Target="../slideLayouts/slideLayout73.xml"/><Relationship Id="rId4" Type="http://schemas.openxmlformats.org/officeDocument/2006/relationships/slideLayout" Target="../slideLayouts/slideLayout67.xml"/><Relationship Id="rId9" Type="http://schemas.openxmlformats.org/officeDocument/2006/relationships/slideLayout" Target="../slideLayouts/slideLayout72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3.xml"/><Relationship Id="rId13" Type="http://schemas.openxmlformats.org/officeDocument/2006/relationships/slideLayout" Target="../slideLayouts/slideLayout88.xml"/><Relationship Id="rId3" Type="http://schemas.openxmlformats.org/officeDocument/2006/relationships/slideLayout" Target="../slideLayouts/slideLayout78.xml"/><Relationship Id="rId7" Type="http://schemas.openxmlformats.org/officeDocument/2006/relationships/slideLayout" Target="../slideLayouts/slideLayout82.xml"/><Relationship Id="rId12" Type="http://schemas.openxmlformats.org/officeDocument/2006/relationships/slideLayout" Target="../slideLayouts/slideLayout87.xml"/><Relationship Id="rId2" Type="http://schemas.openxmlformats.org/officeDocument/2006/relationships/slideLayout" Target="../slideLayouts/slideLayout77.xml"/><Relationship Id="rId1" Type="http://schemas.openxmlformats.org/officeDocument/2006/relationships/slideLayout" Target="../slideLayouts/slideLayout76.xml"/><Relationship Id="rId6" Type="http://schemas.openxmlformats.org/officeDocument/2006/relationships/slideLayout" Target="../slideLayouts/slideLayout81.xml"/><Relationship Id="rId11" Type="http://schemas.openxmlformats.org/officeDocument/2006/relationships/slideLayout" Target="../slideLayouts/slideLayout86.xml"/><Relationship Id="rId5" Type="http://schemas.openxmlformats.org/officeDocument/2006/relationships/slideLayout" Target="../slideLayouts/slideLayout80.xml"/><Relationship Id="rId15" Type="http://schemas.openxmlformats.org/officeDocument/2006/relationships/theme" Target="../theme/theme7.xml"/><Relationship Id="rId10" Type="http://schemas.openxmlformats.org/officeDocument/2006/relationships/slideLayout" Target="../slideLayouts/slideLayout85.xml"/><Relationship Id="rId4" Type="http://schemas.openxmlformats.org/officeDocument/2006/relationships/slideLayout" Target="../slideLayouts/slideLayout79.xml"/><Relationship Id="rId9" Type="http://schemas.openxmlformats.org/officeDocument/2006/relationships/slideLayout" Target="../slideLayouts/slideLayout84.xml"/><Relationship Id="rId14" Type="http://schemas.openxmlformats.org/officeDocument/2006/relationships/slideLayout" Target="../slideLayouts/slideLayout8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514350" y="128588"/>
            <a:ext cx="9256713" cy="1433512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0000" tIns="46800" rIns="90000" bIns="468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Κάντε κλικ εδώ για την επεξεργασία της μορφής του κειμένου του τίτλου</a:t>
            </a:r>
          </a:p>
        </p:txBody>
      </p:sp>
      <p:sp>
        <p:nvSpPr>
          <p:cNvPr id="1026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514350" y="1600203"/>
            <a:ext cx="9256713" cy="452437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Κάντε κλικ εδώ για την επεξεργασία της μορφής των κειμένων διάρθρωσης</a:t>
            </a:r>
          </a:p>
          <a:p>
            <a:pPr lvl="1"/>
            <a:r>
              <a:rPr lang="en-GB" smtClean="0"/>
              <a:t>Δεύτερο επίπεδο διάρθρωσης</a:t>
            </a:r>
          </a:p>
          <a:p>
            <a:pPr lvl="2"/>
            <a:r>
              <a:rPr lang="en-GB" smtClean="0"/>
              <a:t>Τρίτο επίπεδο διάρθρωσης</a:t>
            </a:r>
          </a:p>
          <a:p>
            <a:pPr lvl="3"/>
            <a:r>
              <a:rPr lang="en-GB" smtClean="0"/>
              <a:t>Τέταρτο επίπεδο διάρθρωσης</a:t>
            </a:r>
          </a:p>
          <a:p>
            <a:pPr lvl="4"/>
            <a:r>
              <a:rPr lang="en-GB" smtClean="0"/>
              <a:t>Πέμπτο επίπεδο διάρθρωσης</a:t>
            </a:r>
          </a:p>
          <a:p>
            <a:pPr lvl="4"/>
            <a:r>
              <a:rPr lang="en-GB" smtClean="0"/>
              <a:t>Έκτο επίπεδο διάρθρωσης</a:t>
            </a:r>
          </a:p>
          <a:p>
            <a:pPr lvl="4"/>
            <a:r>
              <a:rPr lang="en-GB" smtClean="0"/>
              <a:t>Έβδομο επίπεδο διάρθρωσης</a:t>
            </a:r>
          </a:p>
          <a:p>
            <a:pPr lvl="4"/>
            <a:r>
              <a:rPr lang="en-GB" smtClean="0"/>
              <a:t>Όγδοο επίπεδο διάρθρωσης</a:t>
            </a:r>
          </a:p>
          <a:p>
            <a:pPr lvl="4"/>
            <a:r>
              <a:rPr lang="en-GB" smtClean="0"/>
              <a:t>Ένατο επίπεδο διάρθρωσης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dt"/>
          </p:nvPr>
        </p:nvSpPr>
        <p:spPr bwMode="auto">
          <a:xfrm>
            <a:off x="514373" y="6245271"/>
            <a:ext cx="2398713" cy="47466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>
            <a:lvl1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>
                <a:solidFill>
                  <a:srgbClr val="000000"/>
                </a:solidFill>
              </a:defRPr>
            </a:lvl1pPr>
          </a:lstStyle>
          <a:p>
            <a:endParaRPr lang="el-GR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ftr"/>
          </p:nvPr>
        </p:nvSpPr>
        <p:spPr bwMode="auto">
          <a:xfrm>
            <a:off x="3514725" y="6245271"/>
            <a:ext cx="3255963" cy="47466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>
            <a:lvl1pPr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>
                <a:solidFill>
                  <a:srgbClr val="000000"/>
                </a:solidFill>
              </a:defRPr>
            </a:lvl1pPr>
          </a:lstStyle>
          <a:p>
            <a:endParaRPr lang="el-GR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sldNum"/>
          </p:nvPr>
        </p:nvSpPr>
        <p:spPr bwMode="auto">
          <a:xfrm>
            <a:off x="7372373" y="6245271"/>
            <a:ext cx="2398713" cy="47466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>
            <a:lvl1pPr algn="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>
                <a:solidFill>
                  <a:srgbClr val="000000"/>
                </a:solidFill>
              </a:defRPr>
            </a:lvl1pPr>
          </a:lstStyle>
          <a:p>
            <a:fld id="{58DE58ED-CB4B-4079-B54F-877408DC1627}" type="slidenum">
              <a:rPr lang="el-GR"/>
              <a:pPr/>
              <a:t>‹#›</a:t>
            </a:fld>
            <a:endParaRPr lang="el-G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765" r:id="rId12"/>
    <p:sldLayoutId id="2147483766" r:id="rId13"/>
    <p:sldLayoutId id="2147483767" r:id="rId14"/>
  </p:sldLayoutIdLst>
  <p:txStyles>
    <p:titleStyle>
      <a:lvl1pPr algn="ctr" defTabSz="449263" rtl="0" fontAlgn="base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+mj-lt"/>
          <a:ea typeface="+mj-ea"/>
          <a:cs typeface="+mj-cs"/>
        </a:defRPr>
      </a:lvl1pPr>
      <a:lvl2pPr marL="742950" indent="-285750" algn="ctr" defTabSz="449263" rtl="0" fontAlgn="base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Arial" charset="0"/>
          <a:cs typeface="Arial" charset="0"/>
        </a:defRPr>
      </a:lvl2pPr>
      <a:lvl3pPr marL="1143000" indent="-228600" algn="ctr" defTabSz="449263" rtl="0" fontAlgn="base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Arial" charset="0"/>
          <a:cs typeface="Arial" charset="0"/>
        </a:defRPr>
      </a:lvl3pPr>
      <a:lvl4pPr marL="1600200" indent="-228600" algn="ctr" defTabSz="449263" rtl="0" fontAlgn="base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Arial" charset="0"/>
          <a:cs typeface="Arial" charset="0"/>
        </a:defRPr>
      </a:lvl4pPr>
      <a:lvl5pPr marL="2057400" indent="-228600" algn="ctr" defTabSz="449263" rtl="0" fontAlgn="base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Arial" charset="0"/>
          <a:cs typeface="Arial" charset="0"/>
        </a:defRPr>
      </a:lvl5pPr>
      <a:lvl6pPr marL="2514600" indent="-228600" algn="ctr" defTabSz="449263" rtl="0" fontAlgn="base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Arial" charset="0"/>
          <a:cs typeface="Arial" charset="0"/>
        </a:defRPr>
      </a:lvl6pPr>
      <a:lvl7pPr marL="2971800" indent="-228600" algn="ctr" defTabSz="449263" rtl="0" fontAlgn="base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Arial" charset="0"/>
          <a:cs typeface="Arial" charset="0"/>
        </a:defRPr>
      </a:lvl7pPr>
      <a:lvl8pPr marL="3429000" indent="-228600" algn="ctr" defTabSz="449263" rtl="0" fontAlgn="base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Arial" charset="0"/>
          <a:cs typeface="Arial" charset="0"/>
        </a:defRPr>
      </a:lvl8pPr>
      <a:lvl9pPr marL="3886200" indent="-228600" algn="ctr" defTabSz="449263" rtl="0" fontAlgn="base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Arial" charset="0"/>
          <a:cs typeface="Arial" charset="0"/>
        </a:defRPr>
      </a:lvl9pPr>
    </p:titleStyle>
    <p:bodyStyle>
      <a:lvl1pPr marL="342900" indent="-342900" algn="l" defTabSz="449263" rtl="0" fontAlgn="base">
        <a:spcBef>
          <a:spcPts val="8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3200">
          <a:solidFill>
            <a:srgbClr val="000000"/>
          </a:solidFill>
          <a:latin typeface="+mn-lt"/>
          <a:ea typeface="+mn-ea"/>
          <a:cs typeface="+mn-cs"/>
        </a:defRPr>
      </a:lvl1pPr>
      <a:lvl2pPr marL="742950" indent="-285750" algn="l" defTabSz="449263" rtl="0" fontAlgn="base">
        <a:spcBef>
          <a:spcPts val="7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800">
          <a:solidFill>
            <a:srgbClr val="000000"/>
          </a:solidFill>
          <a:latin typeface="+mn-lt"/>
          <a:cs typeface="+mn-cs"/>
        </a:defRPr>
      </a:lvl2pPr>
      <a:lvl3pPr marL="1143000" indent="-228600" algn="l" defTabSz="449263" rtl="0" fontAlgn="base">
        <a:spcBef>
          <a:spcPts val="6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400">
          <a:solidFill>
            <a:srgbClr val="000000"/>
          </a:solidFill>
          <a:latin typeface="+mn-lt"/>
          <a:cs typeface="+mn-cs"/>
        </a:defRPr>
      </a:lvl3pPr>
      <a:lvl4pPr marL="1600200" indent="-228600" algn="l" defTabSz="449263" rtl="0" fontAlgn="base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cs typeface="+mn-cs"/>
        </a:defRPr>
      </a:lvl4pPr>
      <a:lvl5pPr marL="2057400" indent="-228600" algn="l" defTabSz="449263" rtl="0" fontAlgn="base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cs typeface="+mn-cs"/>
        </a:defRPr>
      </a:lvl5pPr>
      <a:lvl6pPr marL="2514600" indent="-228600" algn="l" defTabSz="449263" rtl="0" fontAlgn="base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cs typeface="+mn-cs"/>
        </a:defRPr>
      </a:lvl6pPr>
      <a:lvl7pPr marL="2971800" indent="-228600" algn="l" defTabSz="449263" rtl="0" fontAlgn="base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cs typeface="+mn-cs"/>
        </a:defRPr>
      </a:lvl7pPr>
      <a:lvl8pPr marL="3429000" indent="-228600" algn="l" defTabSz="449263" rtl="0" fontAlgn="base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cs typeface="+mn-cs"/>
        </a:defRPr>
      </a:lvl8pPr>
      <a:lvl9pPr marL="3886200" indent="-228600" algn="l" defTabSz="449263" rtl="0" fontAlgn="base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514453" y="274638"/>
            <a:ext cx="9259729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l-GR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514453" y="1600206"/>
            <a:ext cx="9259729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l-GR" smtClean="0"/>
              <a:t>Click to edit Master text styles</a:t>
            </a:r>
          </a:p>
          <a:p>
            <a:pPr lvl="1"/>
            <a:r>
              <a:rPr lang="el-GR" smtClean="0"/>
              <a:t>Second level</a:t>
            </a:r>
          </a:p>
          <a:p>
            <a:pPr lvl="2"/>
            <a:r>
              <a:rPr lang="el-GR" smtClean="0"/>
              <a:t>Third level</a:t>
            </a:r>
          </a:p>
          <a:p>
            <a:pPr lvl="3"/>
            <a:r>
              <a:rPr lang="el-GR" smtClean="0"/>
              <a:t>Fourth level</a:t>
            </a:r>
          </a:p>
          <a:p>
            <a:pPr lvl="4"/>
            <a:r>
              <a:rPr lang="el-GR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514429" y="6245225"/>
            <a:ext cx="2400671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b="0"/>
            </a:lvl1pPr>
          </a:lstStyle>
          <a:p>
            <a:pPr defTabSz="914400">
              <a:buClrTx/>
              <a:buSzTx/>
              <a:buFontTx/>
              <a:buNone/>
            </a:pPr>
            <a:endParaRPr lang="el-GR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515291" y="6245225"/>
            <a:ext cx="3258053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b="0"/>
            </a:lvl1pPr>
          </a:lstStyle>
          <a:p>
            <a:pPr defTabSz="914400">
              <a:buClrTx/>
              <a:buSzTx/>
              <a:buFontTx/>
              <a:buNone/>
            </a:pPr>
            <a:r>
              <a:rPr lang="en-US" smtClean="0">
                <a:solidFill>
                  <a:srgbClr val="000000"/>
                </a:solidFill>
              </a:rPr>
              <a:t>GrD</a:t>
            </a:r>
            <a:endParaRPr lang="el-GR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373511" y="6245225"/>
            <a:ext cx="2400671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b="0"/>
            </a:lvl1pPr>
          </a:lstStyle>
          <a:p>
            <a:pPr defTabSz="914400">
              <a:buClrTx/>
              <a:buSzTx/>
              <a:buFontTx/>
              <a:buNone/>
            </a:pPr>
            <a:fld id="{9DF3FA24-E87F-4123-90C9-81E461EDC78C}" type="slidenum">
              <a:rPr lang="el-GR">
                <a:solidFill>
                  <a:srgbClr val="000000"/>
                </a:solidFill>
              </a:rPr>
              <a:pPr defTabSz="914400">
                <a:buClrTx/>
                <a:buSzTx/>
                <a:buFontTx/>
                <a:buNone/>
              </a:pPr>
              <a:t>‹#›</a:t>
            </a:fld>
            <a:endParaRPr lang="el-GR">
              <a:solidFill>
                <a:srgbClr val="000000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hf hdr="0" ftr="0" dt="0"/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l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771547" y="463594"/>
            <a:ext cx="8739188" cy="143351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the title text format</a:t>
            </a:r>
          </a:p>
        </p:txBody>
      </p:sp>
      <p:sp>
        <p:nvSpPr>
          <p:cNvPr id="1026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771547" y="1981202"/>
            <a:ext cx="8739188" cy="423386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0" tIns="2016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the outline text format</a:t>
            </a:r>
          </a:p>
          <a:p>
            <a:pPr lvl="1"/>
            <a:r>
              <a:rPr lang="en-GB" smtClean="0"/>
              <a:t>Second Outline Level</a:t>
            </a:r>
          </a:p>
          <a:p>
            <a:pPr lvl="2"/>
            <a:r>
              <a:rPr lang="en-GB" smtClean="0"/>
              <a:t>Third Outline Level</a:t>
            </a:r>
          </a:p>
          <a:p>
            <a:pPr lvl="3"/>
            <a:r>
              <a:rPr lang="en-GB" smtClean="0"/>
              <a:t>Fourth Outline Level</a:t>
            </a:r>
          </a:p>
          <a:p>
            <a:pPr lvl="4"/>
            <a:r>
              <a:rPr lang="en-GB" smtClean="0"/>
              <a:t>Fifth Outline Level</a:t>
            </a:r>
          </a:p>
          <a:p>
            <a:pPr lvl="4"/>
            <a:r>
              <a:rPr lang="en-GB" smtClean="0"/>
              <a:t>Sixth Outline Level</a:t>
            </a:r>
          </a:p>
          <a:p>
            <a:pPr lvl="4"/>
            <a:r>
              <a:rPr lang="en-GB" smtClean="0"/>
              <a:t>Seventh Outline Level</a:t>
            </a:r>
          </a:p>
          <a:p>
            <a:pPr lvl="4"/>
            <a:r>
              <a:rPr lang="en-GB" smtClean="0"/>
              <a:t>Eighth Outline Level</a:t>
            </a:r>
          </a:p>
          <a:p>
            <a:pPr lvl="4"/>
            <a:r>
              <a:rPr lang="en-GB" smtClean="0"/>
              <a:t>Ninth Outline Level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dt"/>
          </p:nvPr>
        </p:nvSpPr>
        <p:spPr bwMode="auto">
          <a:xfrm>
            <a:off x="771547" y="6248400"/>
            <a:ext cx="2138363" cy="45243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>
            <a:lvl1pPr>
              <a:lnSpc>
                <a:spcPct val="95000"/>
              </a:lnSpc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cs typeface="Arial" charset="0"/>
              </a:defRPr>
            </a:lvl1pPr>
          </a:lstStyle>
          <a:p>
            <a:endParaRPr lang="el-GR">
              <a:latin typeface="Times New Roman" pitchFamily="16" charset="0"/>
            </a:endParaRP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ftr"/>
          </p:nvPr>
        </p:nvSpPr>
        <p:spPr bwMode="auto">
          <a:xfrm>
            <a:off x="3514725" y="6248400"/>
            <a:ext cx="3252788" cy="45243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>
            <a:lvl1pPr algn="ctr">
              <a:lnSpc>
                <a:spcPct val="95000"/>
              </a:lnSpc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cs typeface="Arial" charset="0"/>
              </a:defRPr>
            </a:lvl1pPr>
          </a:lstStyle>
          <a:p>
            <a:endParaRPr lang="el-GR">
              <a:latin typeface="Times New Roman" pitchFamily="16" charset="0"/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sldNum"/>
          </p:nvPr>
        </p:nvSpPr>
        <p:spPr bwMode="auto">
          <a:xfrm>
            <a:off x="7372372" y="6248400"/>
            <a:ext cx="2138363" cy="45243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>
            <a:lvl1pPr algn="r">
              <a:lnSpc>
                <a:spcPct val="95000"/>
              </a:lnSpc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cs typeface="Arial" charset="0"/>
              </a:defRPr>
            </a:lvl1pPr>
          </a:lstStyle>
          <a:p>
            <a:fld id="{43583E93-8CEB-4254-9269-83250F0AF950}" type="slidenum">
              <a:rPr lang="el-GR">
                <a:latin typeface="Times New Roman" pitchFamily="16" charset="0"/>
              </a:rPr>
              <a:pPr/>
              <a:t>‹#›</a:t>
            </a:fld>
            <a:endParaRPr lang="el-GR">
              <a:latin typeface="Times New Roman" pitchFamily="16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1" r:id="rId1"/>
    <p:sldLayoutId id="2147483702" r:id="rId2"/>
    <p:sldLayoutId id="2147483703" r:id="rId3"/>
    <p:sldLayoutId id="2147483704" r:id="rId4"/>
    <p:sldLayoutId id="2147483705" r:id="rId5"/>
    <p:sldLayoutId id="2147483706" r:id="rId6"/>
    <p:sldLayoutId id="2147483707" r:id="rId7"/>
    <p:sldLayoutId id="2147483708" r:id="rId8"/>
    <p:sldLayoutId id="2147483709" r:id="rId9"/>
    <p:sldLayoutId id="2147483710" r:id="rId10"/>
    <p:sldLayoutId id="2147483711" r:id="rId11"/>
    <p:sldLayoutId id="2147483712" r:id="rId12"/>
  </p:sldLayoutIdLst>
  <p:txStyles>
    <p:titleStyle>
      <a:lvl1pPr algn="ctr" defTabSz="449263" rtl="0" fontAlgn="base">
        <a:lnSpc>
          <a:spcPct val="95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+mj-lt"/>
          <a:ea typeface="+mj-ea"/>
          <a:cs typeface="+mj-cs"/>
        </a:defRPr>
      </a:lvl1pPr>
      <a:lvl2pPr marL="742950" indent="-285750" algn="ctr" defTabSz="449263" rtl="0" fontAlgn="base">
        <a:lnSpc>
          <a:spcPct val="95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Times New Roman" pitchFamily="16" charset="0"/>
          <a:ea typeface="MS Gothic" charset="-128"/>
        </a:defRPr>
      </a:lvl2pPr>
      <a:lvl3pPr marL="1143000" indent="-228600" algn="ctr" defTabSz="449263" rtl="0" fontAlgn="base">
        <a:lnSpc>
          <a:spcPct val="95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Times New Roman" pitchFamily="16" charset="0"/>
          <a:ea typeface="MS Gothic" charset="-128"/>
        </a:defRPr>
      </a:lvl3pPr>
      <a:lvl4pPr marL="1600200" indent="-228600" algn="ctr" defTabSz="449263" rtl="0" fontAlgn="base">
        <a:lnSpc>
          <a:spcPct val="95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Times New Roman" pitchFamily="16" charset="0"/>
          <a:ea typeface="MS Gothic" charset="-128"/>
        </a:defRPr>
      </a:lvl4pPr>
      <a:lvl5pPr marL="2057400" indent="-228600" algn="ctr" defTabSz="449263" rtl="0" fontAlgn="base">
        <a:lnSpc>
          <a:spcPct val="95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Times New Roman" pitchFamily="16" charset="0"/>
          <a:ea typeface="MS Gothic" charset="-128"/>
        </a:defRPr>
      </a:lvl5pPr>
      <a:lvl6pPr marL="2514600" indent="-228600" algn="ctr" defTabSz="449263" rtl="0" fontAlgn="base">
        <a:lnSpc>
          <a:spcPct val="95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Times New Roman" pitchFamily="16" charset="0"/>
          <a:ea typeface="MS Gothic" charset="-128"/>
        </a:defRPr>
      </a:lvl6pPr>
      <a:lvl7pPr marL="2971800" indent="-228600" algn="ctr" defTabSz="449263" rtl="0" fontAlgn="base">
        <a:lnSpc>
          <a:spcPct val="95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Times New Roman" pitchFamily="16" charset="0"/>
          <a:ea typeface="MS Gothic" charset="-128"/>
        </a:defRPr>
      </a:lvl7pPr>
      <a:lvl8pPr marL="3429000" indent="-228600" algn="ctr" defTabSz="449263" rtl="0" fontAlgn="base">
        <a:lnSpc>
          <a:spcPct val="95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Times New Roman" pitchFamily="16" charset="0"/>
          <a:ea typeface="MS Gothic" charset="-128"/>
        </a:defRPr>
      </a:lvl8pPr>
      <a:lvl9pPr marL="3886200" indent="-228600" algn="ctr" defTabSz="449263" rtl="0" fontAlgn="base">
        <a:lnSpc>
          <a:spcPct val="95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Times New Roman" pitchFamily="16" charset="0"/>
          <a:ea typeface="MS Gothic" charset="-128"/>
        </a:defRPr>
      </a:lvl9pPr>
    </p:titleStyle>
    <p:bodyStyle>
      <a:lvl1pPr marL="342900" indent="-342900" algn="l" defTabSz="449263" rtl="0" fontAlgn="base">
        <a:lnSpc>
          <a:spcPct val="95000"/>
        </a:lnSpc>
        <a:spcBef>
          <a:spcPts val="8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3200">
          <a:solidFill>
            <a:srgbClr val="000000"/>
          </a:solidFill>
          <a:latin typeface="+mn-lt"/>
          <a:ea typeface="+mn-ea"/>
          <a:cs typeface="+mn-cs"/>
        </a:defRPr>
      </a:lvl1pPr>
      <a:lvl2pPr marL="742950" indent="-285750" algn="l" defTabSz="449263" rtl="0" fontAlgn="base">
        <a:lnSpc>
          <a:spcPct val="95000"/>
        </a:lnSpc>
        <a:spcBef>
          <a:spcPts val="7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800">
          <a:solidFill>
            <a:srgbClr val="000000"/>
          </a:solidFill>
          <a:latin typeface="+mn-lt"/>
          <a:ea typeface="+mn-ea"/>
        </a:defRPr>
      </a:lvl2pPr>
      <a:lvl3pPr marL="1143000" indent="-228600" algn="l" defTabSz="449263" rtl="0" fontAlgn="base">
        <a:lnSpc>
          <a:spcPct val="95000"/>
        </a:lnSpc>
        <a:spcBef>
          <a:spcPts val="6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400">
          <a:solidFill>
            <a:srgbClr val="000000"/>
          </a:solidFill>
          <a:latin typeface="+mn-lt"/>
          <a:ea typeface="+mn-ea"/>
        </a:defRPr>
      </a:lvl3pPr>
      <a:lvl4pPr marL="1600200" indent="-228600" algn="l" defTabSz="449263" rtl="0" fontAlgn="base">
        <a:lnSpc>
          <a:spcPct val="95000"/>
        </a:lnSpc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</a:defRPr>
      </a:lvl4pPr>
      <a:lvl5pPr marL="2057400" indent="-228600" algn="l" defTabSz="449263" rtl="0" fontAlgn="base">
        <a:lnSpc>
          <a:spcPct val="95000"/>
        </a:lnSpc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</a:defRPr>
      </a:lvl5pPr>
      <a:lvl6pPr marL="2514600" indent="-228600" algn="l" defTabSz="449263" rtl="0" fontAlgn="base">
        <a:lnSpc>
          <a:spcPct val="95000"/>
        </a:lnSpc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</a:defRPr>
      </a:lvl6pPr>
      <a:lvl7pPr marL="2971800" indent="-228600" algn="l" defTabSz="449263" rtl="0" fontAlgn="base">
        <a:lnSpc>
          <a:spcPct val="95000"/>
        </a:lnSpc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</a:defRPr>
      </a:lvl7pPr>
      <a:lvl8pPr marL="3429000" indent="-228600" algn="l" defTabSz="449263" rtl="0" fontAlgn="base">
        <a:lnSpc>
          <a:spcPct val="95000"/>
        </a:lnSpc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</a:defRPr>
      </a:lvl8pPr>
      <a:lvl9pPr marL="3886200" indent="-228600" algn="l" defTabSz="449263" rtl="0" fontAlgn="base">
        <a:lnSpc>
          <a:spcPct val="95000"/>
        </a:lnSpc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</a:defRPr>
      </a:lvl9pPr>
    </p:bodyStyle>
    <p:otherStyle>
      <a:defPPr>
        <a:defRPr lang="el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771545" y="463590"/>
            <a:ext cx="8739188" cy="143351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the title text format</a:t>
            </a:r>
          </a:p>
        </p:txBody>
      </p:sp>
      <p:sp>
        <p:nvSpPr>
          <p:cNvPr id="1026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771545" y="1981202"/>
            <a:ext cx="8739188" cy="423386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0" tIns="2016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the outline text format</a:t>
            </a:r>
          </a:p>
          <a:p>
            <a:pPr lvl="1"/>
            <a:r>
              <a:rPr lang="en-GB" smtClean="0"/>
              <a:t>Second Outline Level</a:t>
            </a:r>
          </a:p>
          <a:p>
            <a:pPr lvl="2"/>
            <a:r>
              <a:rPr lang="en-GB" smtClean="0"/>
              <a:t>Third Outline Level</a:t>
            </a:r>
          </a:p>
          <a:p>
            <a:pPr lvl="3"/>
            <a:r>
              <a:rPr lang="en-GB" smtClean="0"/>
              <a:t>Fourth Outline Level</a:t>
            </a:r>
          </a:p>
          <a:p>
            <a:pPr lvl="4"/>
            <a:r>
              <a:rPr lang="en-GB" smtClean="0"/>
              <a:t>Fifth Outline Level</a:t>
            </a:r>
          </a:p>
          <a:p>
            <a:pPr lvl="4"/>
            <a:r>
              <a:rPr lang="en-GB" smtClean="0"/>
              <a:t>Sixth Outline Level</a:t>
            </a:r>
          </a:p>
          <a:p>
            <a:pPr lvl="4"/>
            <a:r>
              <a:rPr lang="en-GB" smtClean="0"/>
              <a:t>Seventh Outline Level</a:t>
            </a:r>
          </a:p>
          <a:p>
            <a:pPr lvl="4"/>
            <a:r>
              <a:rPr lang="en-GB" smtClean="0"/>
              <a:t>Eighth Outline Level</a:t>
            </a:r>
          </a:p>
          <a:p>
            <a:pPr lvl="4"/>
            <a:r>
              <a:rPr lang="en-GB" smtClean="0"/>
              <a:t>Ninth Outline Level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dt"/>
          </p:nvPr>
        </p:nvSpPr>
        <p:spPr bwMode="auto">
          <a:xfrm>
            <a:off x="771545" y="6248400"/>
            <a:ext cx="2138363" cy="45243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>
            <a:lvl1pPr>
              <a:lnSpc>
                <a:spcPct val="95000"/>
              </a:lnSpc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cs typeface="Arial" charset="0"/>
              </a:defRPr>
            </a:lvl1pPr>
          </a:lstStyle>
          <a:p>
            <a:endParaRPr lang="el-GR">
              <a:latin typeface="Times New Roman" pitchFamily="16" charset="0"/>
            </a:endParaRP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ftr"/>
          </p:nvPr>
        </p:nvSpPr>
        <p:spPr bwMode="auto">
          <a:xfrm>
            <a:off x="3514725" y="6248400"/>
            <a:ext cx="3252788" cy="45243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>
            <a:lvl1pPr algn="ctr">
              <a:lnSpc>
                <a:spcPct val="95000"/>
              </a:lnSpc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cs typeface="Arial" charset="0"/>
              </a:defRPr>
            </a:lvl1pPr>
          </a:lstStyle>
          <a:p>
            <a:endParaRPr lang="el-GR">
              <a:latin typeface="Times New Roman" pitchFamily="16" charset="0"/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sldNum"/>
          </p:nvPr>
        </p:nvSpPr>
        <p:spPr bwMode="auto">
          <a:xfrm>
            <a:off x="7372370" y="6248400"/>
            <a:ext cx="2138363" cy="45243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>
            <a:lvl1pPr algn="r">
              <a:lnSpc>
                <a:spcPct val="95000"/>
              </a:lnSpc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cs typeface="Arial" charset="0"/>
              </a:defRPr>
            </a:lvl1pPr>
          </a:lstStyle>
          <a:p>
            <a:fld id="{43583E93-8CEB-4254-9269-83250F0AF950}" type="slidenum">
              <a:rPr lang="el-GR">
                <a:latin typeface="Times New Roman" pitchFamily="16" charset="0"/>
              </a:rPr>
              <a:pPr/>
              <a:t>‹#›</a:t>
            </a:fld>
            <a:endParaRPr lang="el-GR">
              <a:latin typeface="Times New Roman" pitchFamily="1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03770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4" r:id="rId1"/>
    <p:sldLayoutId id="2147483715" r:id="rId2"/>
    <p:sldLayoutId id="2147483716" r:id="rId3"/>
    <p:sldLayoutId id="2147483717" r:id="rId4"/>
    <p:sldLayoutId id="2147483718" r:id="rId5"/>
    <p:sldLayoutId id="2147483719" r:id="rId6"/>
    <p:sldLayoutId id="2147483720" r:id="rId7"/>
    <p:sldLayoutId id="2147483721" r:id="rId8"/>
    <p:sldLayoutId id="2147483722" r:id="rId9"/>
    <p:sldLayoutId id="2147483723" r:id="rId10"/>
    <p:sldLayoutId id="2147483724" r:id="rId11"/>
    <p:sldLayoutId id="2147483725" r:id="rId12"/>
  </p:sldLayoutIdLst>
  <p:txStyles>
    <p:titleStyle>
      <a:lvl1pPr algn="ctr" defTabSz="449263" rtl="0" fontAlgn="base">
        <a:lnSpc>
          <a:spcPct val="95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+mj-lt"/>
          <a:ea typeface="+mj-ea"/>
          <a:cs typeface="+mj-cs"/>
        </a:defRPr>
      </a:lvl1pPr>
      <a:lvl2pPr marL="742950" indent="-285750" algn="ctr" defTabSz="449263" rtl="0" fontAlgn="base">
        <a:lnSpc>
          <a:spcPct val="95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Times New Roman" pitchFamily="16" charset="0"/>
          <a:ea typeface="MS Gothic" charset="-128"/>
        </a:defRPr>
      </a:lvl2pPr>
      <a:lvl3pPr marL="1143000" indent="-228600" algn="ctr" defTabSz="449263" rtl="0" fontAlgn="base">
        <a:lnSpc>
          <a:spcPct val="95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Times New Roman" pitchFamily="16" charset="0"/>
          <a:ea typeface="MS Gothic" charset="-128"/>
        </a:defRPr>
      </a:lvl3pPr>
      <a:lvl4pPr marL="1600200" indent="-228600" algn="ctr" defTabSz="449263" rtl="0" fontAlgn="base">
        <a:lnSpc>
          <a:spcPct val="95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Times New Roman" pitchFamily="16" charset="0"/>
          <a:ea typeface="MS Gothic" charset="-128"/>
        </a:defRPr>
      </a:lvl4pPr>
      <a:lvl5pPr marL="2057400" indent="-228600" algn="ctr" defTabSz="449263" rtl="0" fontAlgn="base">
        <a:lnSpc>
          <a:spcPct val="95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Times New Roman" pitchFamily="16" charset="0"/>
          <a:ea typeface="MS Gothic" charset="-128"/>
        </a:defRPr>
      </a:lvl5pPr>
      <a:lvl6pPr marL="2514600" indent="-228600" algn="ctr" defTabSz="449263" rtl="0" fontAlgn="base">
        <a:lnSpc>
          <a:spcPct val="95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Times New Roman" pitchFamily="16" charset="0"/>
          <a:ea typeface="MS Gothic" charset="-128"/>
        </a:defRPr>
      </a:lvl6pPr>
      <a:lvl7pPr marL="2971800" indent="-228600" algn="ctr" defTabSz="449263" rtl="0" fontAlgn="base">
        <a:lnSpc>
          <a:spcPct val="95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Times New Roman" pitchFamily="16" charset="0"/>
          <a:ea typeface="MS Gothic" charset="-128"/>
        </a:defRPr>
      </a:lvl7pPr>
      <a:lvl8pPr marL="3429000" indent="-228600" algn="ctr" defTabSz="449263" rtl="0" fontAlgn="base">
        <a:lnSpc>
          <a:spcPct val="95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Times New Roman" pitchFamily="16" charset="0"/>
          <a:ea typeface="MS Gothic" charset="-128"/>
        </a:defRPr>
      </a:lvl8pPr>
      <a:lvl9pPr marL="3886200" indent="-228600" algn="ctr" defTabSz="449263" rtl="0" fontAlgn="base">
        <a:lnSpc>
          <a:spcPct val="95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Times New Roman" pitchFamily="16" charset="0"/>
          <a:ea typeface="MS Gothic" charset="-128"/>
        </a:defRPr>
      </a:lvl9pPr>
    </p:titleStyle>
    <p:bodyStyle>
      <a:lvl1pPr marL="342900" indent="-342900" algn="l" defTabSz="449263" rtl="0" fontAlgn="base">
        <a:lnSpc>
          <a:spcPct val="95000"/>
        </a:lnSpc>
        <a:spcBef>
          <a:spcPts val="8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3200">
          <a:solidFill>
            <a:srgbClr val="000000"/>
          </a:solidFill>
          <a:latin typeface="+mn-lt"/>
          <a:ea typeface="+mn-ea"/>
          <a:cs typeface="+mn-cs"/>
        </a:defRPr>
      </a:lvl1pPr>
      <a:lvl2pPr marL="742950" indent="-285750" algn="l" defTabSz="449263" rtl="0" fontAlgn="base">
        <a:lnSpc>
          <a:spcPct val="95000"/>
        </a:lnSpc>
        <a:spcBef>
          <a:spcPts val="7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800">
          <a:solidFill>
            <a:srgbClr val="000000"/>
          </a:solidFill>
          <a:latin typeface="+mn-lt"/>
          <a:ea typeface="+mn-ea"/>
        </a:defRPr>
      </a:lvl2pPr>
      <a:lvl3pPr marL="1143000" indent="-228600" algn="l" defTabSz="449263" rtl="0" fontAlgn="base">
        <a:lnSpc>
          <a:spcPct val="95000"/>
        </a:lnSpc>
        <a:spcBef>
          <a:spcPts val="6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400">
          <a:solidFill>
            <a:srgbClr val="000000"/>
          </a:solidFill>
          <a:latin typeface="+mn-lt"/>
          <a:ea typeface="+mn-ea"/>
        </a:defRPr>
      </a:lvl3pPr>
      <a:lvl4pPr marL="1600200" indent="-228600" algn="l" defTabSz="449263" rtl="0" fontAlgn="base">
        <a:lnSpc>
          <a:spcPct val="95000"/>
        </a:lnSpc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</a:defRPr>
      </a:lvl4pPr>
      <a:lvl5pPr marL="2057400" indent="-228600" algn="l" defTabSz="449263" rtl="0" fontAlgn="base">
        <a:lnSpc>
          <a:spcPct val="95000"/>
        </a:lnSpc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</a:defRPr>
      </a:lvl5pPr>
      <a:lvl6pPr marL="2514600" indent="-228600" algn="l" defTabSz="449263" rtl="0" fontAlgn="base">
        <a:lnSpc>
          <a:spcPct val="95000"/>
        </a:lnSpc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</a:defRPr>
      </a:lvl6pPr>
      <a:lvl7pPr marL="2971800" indent="-228600" algn="l" defTabSz="449263" rtl="0" fontAlgn="base">
        <a:lnSpc>
          <a:spcPct val="95000"/>
        </a:lnSpc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</a:defRPr>
      </a:lvl7pPr>
      <a:lvl8pPr marL="3429000" indent="-228600" algn="l" defTabSz="449263" rtl="0" fontAlgn="base">
        <a:lnSpc>
          <a:spcPct val="95000"/>
        </a:lnSpc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</a:defRPr>
      </a:lvl8pPr>
      <a:lvl9pPr marL="3886200" indent="-228600" algn="l" defTabSz="449263" rtl="0" fontAlgn="base">
        <a:lnSpc>
          <a:spcPct val="95000"/>
        </a:lnSpc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</a:defRPr>
      </a:lvl9pPr>
    </p:bodyStyle>
    <p:otherStyle>
      <a:defPPr>
        <a:defRPr lang="el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771540" y="463580"/>
            <a:ext cx="8739188" cy="143351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the title text format</a:t>
            </a:r>
          </a:p>
        </p:txBody>
      </p:sp>
      <p:sp>
        <p:nvSpPr>
          <p:cNvPr id="1026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771540" y="1981202"/>
            <a:ext cx="8739188" cy="423386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0" tIns="2016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the outline text format</a:t>
            </a:r>
          </a:p>
          <a:p>
            <a:pPr lvl="1"/>
            <a:r>
              <a:rPr lang="en-GB" smtClean="0"/>
              <a:t>Second Outline Level</a:t>
            </a:r>
          </a:p>
          <a:p>
            <a:pPr lvl="2"/>
            <a:r>
              <a:rPr lang="en-GB" smtClean="0"/>
              <a:t>Third Outline Level</a:t>
            </a:r>
          </a:p>
          <a:p>
            <a:pPr lvl="3"/>
            <a:r>
              <a:rPr lang="en-GB" smtClean="0"/>
              <a:t>Fourth Outline Level</a:t>
            </a:r>
          </a:p>
          <a:p>
            <a:pPr lvl="4"/>
            <a:r>
              <a:rPr lang="en-GB" smtClean="0"/>
              <a:t>Fifth Outline Level</a:t>
            </a:r>
          </a:p>
          <a:p>
            <a:pPr lvl="4"/>
            <a:r>
              <a:rPr lang="en-GB" smtClean="0"/>
              <a:t>Sixth Outline Level</a:t>
            </a:r>
          </a:p>
          <a:p>
            <a:pPr lvl="4"/>
            <a:r>
              <a:rPr lang="en-GB" smtClean="0"/>
              <a:t>Seventh Outline Level</a:t>
            </a:r>
          </a:p>
          <a:p>
            <a:pPr lvl="4"/>
            <a:r>
              <a:rPr lang="en-GB" smtClean="0"/>
              <a:t>Eighth Outline Level</a:t>
            </a:r>
          </a:p>
          <a:p>
            <a:pPr lvl="4"/>
            <a:r>
              <a:rPr lang="en-GB" smtClean="0"/>
              <a:t>Ninth Outline Level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dt"/>
          </p:nvPr>
        </p:nvSpPr>
        <p:spPr bwMode="auto">
          <a:xfrm>
            <a:off x="771540" y="6248400"/>
            <a:ext cx="2138363" cy="45243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>
            <a:lvl1pPr>
              <a:lnSpc>
                <a:spcPct val="95000"/>
              </a:lnSpc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cs typeface="Arial" charset="0"/>
              </a:defRPr>
            </a:lvl1pPr>
          </a:lstStyle>
          <a:p>
            <a:endParaRPr lang="el-GR">
              <a:latin typeface="Times New Roman" pitchFamily="16" charset="0"/>
            </a:endParaRP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ftr"/>
          </p:nvPr>
        </p:nvSpPr>
        <p:spPr bwMode="auto">
          <a:xfrm>
            <a:off x="3514725" y="6248400"/>
            <a:ext cx="3252788" cy="45243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>
            <a:lvl1pPr algn="ctr">
              <a:lnSpc>
                <a:spcPct val="95000"/>
              </a:lnSpc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cs typeface="Arial" charset="0"/>
              </a:defRPr>
            </a:lvl1pPr>
          </a:lstStyle>
          <a:p>
            <a:endParaRPr lang="el-GR">
              <a:latin typeface="Times New Roman" pitchFamily="16" charset="0"/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sldNum"/>
          </p:nvPr>
        </p:nvSpPr>
        <p:spPr bwMode="auto">
          <a:xfrm>
            <a:off x="7372365" y="6248400"/>
            <a:ext cx="2138363" cy="45243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>
            <a:lvl1pPr algn="r">
              <a:lnSpc>
                <a:spcPct val="95000"/>
              </a:lnSpc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cs typeface="Arial" charset="0"/>
              </a:defRPr>
            </a:lvl1pPr>
          </a:lstStyle>
          <a:p>
            <a:fld id="{43583E93-8CEB-4254-9269-83250F0AF950}" type="slidenum">
              <a:rPr lang="el-GR">
                <a:latin typeface="Times New Roman" pitchFamily="16" charset="0"/>
              </a:rPr>
              <a:pPr/>
              <a:t>‹#›</a:t>
            </a:fld>
            <a:endParaRPr lang="el-GR">
              <a:latin typeface="Times New Roman" pitchFamily="1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160031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7" r:id="rId1"/>
    <p:sldLayoutId id="2147483728" r:id="rId2"/>
    <p:sldLayoutId id="2147483729" r:id="rId3"/>
    <p:sldLayoutId id="2147483730" r:id="rId4"/>
    <p:sldLayoutId id="2147483731" r:id="rId5"/>
    <p:sldLayoutId id="2147483732" r:id="rId6"/>
    <p:sldLayoutId id="2147483733" r:id="rId7"/>
    <p:sldLayoutId id="2147483734" r:id="rId8"/>
    <p:sldLayoutId id="2147483735" r:id="rId9"/>
    <p:sldLayoutId id="2147483736" r:id="rId10"/>
    <p:sldLayoutId id="2147483737" r:id="rId11"/>
    <p:sldLayoutId id="2147483738" r:id="rId12"/>
  </p:sldLayoutIdLst>
  <p:txStyles>
    <p:titleStyle>
      <a:lvl1pPr algn="ctr" defTabSz="449263" rtl="0" fontAlgn="base">
        <a:lnSpc>
          <a:spcPct val="95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+mj-lt"/>
          <a:ea typeface="+mj-ea"/>
          <a:cs typeface="+mj-cs"/>
        </a:defRPr>
      </a:lvl1pPr>
      <a:lvl2pPr marL="742950" indent="-285750" algn="ctr" defTabSz="449263" rtl="0" fontAlgn="base">
        <a:lnSpc>
          <a:spcPct val="95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Times New Roman" pitchFamily="16" charset="0"/>
          <a:ea typeface="MS Gothic" charset="-128"/>
        </a:defRPr>
      </a:lvl2pPr>
      <a:lvl3pPr marL="1143000" indent="-228600" algn="ctr" defTabSz="449263" rtl="0" fontAlgn="base">
        <a:lnSpc>
          <a:spcPct val="95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Times New Roman" pitchFamily="16" charset="0"/>
          <a:ea typeface="MS Gothic" charset="-128"/>
        </a:defRPr>
      </a:lvl3pPr>
      <a:lvl4pPr marL="1600200" indent="-228600" algn="ctr" defTabSz="449263" rtl="0" fontAlgn="base">
        <a:lnSpc>
          <a:spcPct val="95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Times New Roman" pitchFamily="16" charset="0"/>
          <a:ea typeface="MS Gothic" charset="-128"/>
        </a:defRPr>
      </a:lvl4pPr>
      <a:lvl5pPr marL="2057400" indent="-228600" algn="ctr" defTabSz="449263" rtl="0" fontAlgn="base">
        <a:lnSpc>
          <a:spcPct val="95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Times New Roman" pitchFamily="16" charset="0"/>
          <a:ea typeface="MS Gothic" charset="-128"/>
        </a:defRPr>
      </a:lvl5pPr>
      <a:lvl6pPr marL="2514600" indent="-228600" algn="ctr" defTabSz="449263" rtl="0" fontAlgn="base">
        <a:lnSpc>
          <a:spcPct val="95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Times New Roman" pitchFamily="16" charset="0"/>
          <a:ea typeface="MS Gothic" charset="-128"/>
        </a:defRPr>
      </a:lvl6pPr>
      <a:lvl7pPr marL="2971800" indent="-228600" algn="ctr" defTabSz="449263" rtl="0" fontAlgn="base">
        <a:lnSpc>
          <a:spcPct val="95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Times New Roman" pitchFamily="16" charset="0"/>
          <a:ea typeface="MS Gothic" charset="-128"/>
        </a:defRPr>
      </a:lvl7pPr>
      <a:lvl8pPr marL="3429000" indent="-228600" algn="ctr" defTabSz="449263" rtl="0" fontAlgn="base">
        <a:lnSpc>
          <a:spcPct val="95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Times New Roman" pitchFamily="16" charset="0"/>
          <a:ea typeface="MS Gothic" charset="-128"/>
        </a:defRPr>
      </a:lvl8pPr>
      <a:lvl9pPr marL="3886200" indent="-228600" algn="ctr" defTabSz="449263" rtl="0" fontAlgn="base">
        <a:lnSpc>
          <a:spcPct val="95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Times New Roman" pitchFamily="16" charset="0"/>
          <a:ea typeface="MS Gothic" charset="-128"/>
        </a:defRPr>
      </a:lvl9pPr>
    </p:titleStyle>
    <p:bodyStyle>
      <a:lvl1pPr marL="342900" indent="-342900" algn="l" defTabSz="449263" rtl="0" fontAlgn="base">
        <a:lnSpc>
          <a:spcPct val="95000"/>
        </a:lnSpc>
        <a:spcBef>
          <a:spcPts val="8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3200">
          <a:solidFill>
            <a:srgbClr val="000000"/>
          </a:solidFill>
          <a:latin typeface="+mn-lt"/>
          <a:ea typeface="+mn-ea"/>
          <a:cs typeface="+mn-cs"/>
        </a:defRPr>
      </a:lvl1pPr>
      <a:lvl2pPr marL="742950" indent="-285750" algn="l" defTabSz="449263" rtl="0" fontAlgn="base">
        <a:lnSpc>
          <a:spcPct val="95000"/>
        </a:lnSpc>
        <a:spcBef>
          <a:spcPts val="7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800">
          <a:solidFill>
            <a:srgbClr val="000000"/>
          </a:solidFill>
          <a:latin typeface="+mn-lt"/>
          <a:ea typeface="+mn-ea"/>
        </a:defRPr>
      </a:lvl2pPr>
      <a:lvl3pPr marL="1143000" indent="-228600" algn="l" defTabSz="449263" rtl="0" fontAlgn="base">
        <a:lnSpc>
          <a:spcPct val="95000"/>
        </a:lnSpc>
        <a:spcBef>
          <a:spcPts val="6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400">
          <a:solidFill>
            <a:srgbClr val="000000"/>
          </a:solidFill>
          <a:latin typeface="+mn-lt"/>
          <a:ea typeface="+mn-ea"/>
        </a:defRPr>
      </a:lvl3pPr>
      <a:lvl4pPr marL="1600200" indent="-228600" algn="l" defTabSz="449263" rtl="0" fontAlgn="base">
        <a:lnSpc>
          <a:spcPct val="95000"/>
        </a:lnSpc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</a:defRPr>
      </a:lvl4pPr>
      <a:lvl5pPr marL="2057400" indent="-228600" algn="l" defTabSz="449263" rtl="0" fontAlgn="base">
        <a:lnSpc>
          <a:spcPct val="95000"/>
        </a:lnSpc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</a:defRPr>
      </a:lvl5pPr>
      <a:lvl6pPr marL="2514600" indent="-228600" algn="l" defTabSz="449263" rtl="0" fontAlgn="base">
        <a:lnSpc>
          <a:spcPct val="95000"/>
        </a:lnSpc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</a:defRPr>
      </a:lvl6pPr>
      <a:lvl7pPr marL="2971800" indent="-228600" algn="l" defTabSz="449263" rtl="0" fontAlgn="base">
        <a:lnSpc>
          <a:spcPct val="95000"/>
        </a:lnSpc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</a:defRPr>
      </a:lvl7pPr>
      <a:lvl8pPr marL="3429000" indent="-228600" algn="l" defTabSz="449263" rtl="0" fontAlgn="base">
        <a:lnSpc>
          <a:spcPct val="95000"/>
        </a:lnSpc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</a:defRPr>
      </a:lvl8pPr>
      <a:lvl9pPr marL="3886200" indent="-228600" algn="l" defTabSz="449263" rtl="0" fontAlgn="base">
        <a:lnSpc>
          <a:spcPct val="95000"/>
        </a:lnSpc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</a:defRPr>
      </a:lvl9pPr>
    </p:bodyStyle>
    <p:otherStyle>
      <a:defPPr>
        <a:defRPr lang="el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771534" y="463568"/>
            <a:ext cx="8739188" cy="143351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the title text format</a:t>
            </a:r>
          </a:p>
        </p:txBody>
      </p:sp>
      <p:sp>
        <p:nvSpPr>
          <p:cNvPr id="1026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771534" y="1981202"/>
            <a:ext cx="8739188" cy="423386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0" tIns="2016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the outline text format</a:t>
            </a:r>
          </a:p>
          <a:p>
            <a:pPr lvl="1"/>
            <a:r>
              <a:rPr lang="en-GB" smtClean="0"/>
              <a:t>Second Outline Level</a:t>
            </a:r>
          </a:p>
          <a:p>
            <a:pPr lvl="2"/>
            <a:r>
              <a:rPr lang="en-GB" smtClean="0"/>
              <a:t>Third Outline Level</a:t>
            </a:r>
          </a:p>
          <a:p>
            <a:pPr lvl="3"/>
            <a:r>
              <a:rPr lang="en-GB" smtClean="0"/>
              <a:t>Fourth Outline Level</a:t>
            </a:r>
          </a:p>
          <a:p>
            <a:pPr lvl="4"/>
            <a:r>
              <a:rPr lang="en-GB" smtClean="0"/>
              <a:t>Fifth Outline Level</a:t>
            </a:r>
          </a:p>
          <a:p>
            <a:pPr lvl="4"/>
            <a:r>
              <a:rPr lang="en-GB" smtClean="0"/>
              <a:t>Sixth Outline Level</a:t>
            </a:r>
          </a:p>
          <a:p>
            <a:pPr lvl="4"/>
            <a:r>
              <a:rPr lang="en-GB" smtClean="0"/>
              <a:t>Seventh Outline Level</a:t>
            </a:r>
          </a:p>
          <a:p>
            <a:pPr lvl="4"/>
            <a:r>
              <a:rPr lang="en-GB" smtClean="0"/>
              <a:t>Eighth Outline Level</a:t>
            </a:r>
          </a:p>
          <a:p>
            <a:pPr lvl="4"/>
            <a:r>
              <a:rPr lang="en-GB" smtClean="0"/>
              <a:t>Ninth Outline Level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dt"/>
          </p:nvPr>
        </p:nvSpPr>
        <p:spPr bwMode="auto">
          <a:xfrm>
            <a:off x="771534" y="6248400"/>
            <a:ext cx="2138363" cy="45243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>
            <a:lvl1pPr>
              <a:lnSpc>
                <a:spcPct val="95000"/>
              </a:lnSpc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cs typeface="Arial" charset="0"/>
              </a:defRPr>
            </a:lvl1pPr>
          </a:lstStyle>
          <a:p>
            <a:endParaRPr lang="el-GR">
              <a:latin typeface="Times New Roman" pitchFamily="16" charset="0"/>
            </a:endParaRP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ftr"/>
          </p:nvPr>
        </p:nvSpPr>
        <p:spPr bwMode="auto">
          <a:xfrm>
            <a:off x="3514725" y="6248400"/>
            <a:ext cx="3252788" cy="45243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>
            <a:lvl1pPr algn="ctr">
              <a:lnSpc>
                <a:spcPct val="95000"/>
              </a:lnSpc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cs typeface="Arial" charset="0"/>
              </a:defRPr>
            </a:lvl1pPr>
          </a:lstStyle>
          <a:p>
            <a:endParaRPr lang="el-GR">
              <a:latin typeface="Times New Roman" pitchFamily="16" charset="0"/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sldNum"/>
          </p:nvPr>
        </p:nvSpPr>
        <p:spPr bwMode="auto">
          <a:xfrm>
            <a:off x="7372359" y="6248400"/>
            <a:ext cx="2138363" cy="45243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>
            <a:lvl1pPr algn="r">
              <a:lnSpc>
                <a:spcPct val="95000"/>
              </a:lnSpc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cs typeface="Arial" charset="0"/>
              </a:defRPr>
            </a:lvl1pPr>
          </a:lstStyle>
          <a:p>
            <a:fld id="{43583E93-8CEB-4254-9269-83250F0AF950}" type="slidenum">
              <a:rPr lang="el-GR">
                <a:latin typeface="Times New Roman" pitchFamily="16" charset="0"/>
              </a:rPr>
              <a:pPr/>
              <a:t>‹#›</a:t>
            </a:fld>
            <a:endParaRPr lang="el-GR">
              <a:latin typeface="Times New Roman" pitchFamily="1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055159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0" r:id="rId1"/>
    <p:sldLayoutId id="2147483741" r:id="rId2"/>
    <p:sldLayoutId id="2147483742" r:id="rId3"/>
    <p:sldLayoutId id="2147483743" r:id="rId4"/>
    <p:sldLayoutId id="2147483744" r:id="rId5"/>
    <p:sldLayoutId id="2147483745" r:id="rId6"/>
    <p:sldLayoutId id="2147483746" r:id="rId7"/>
    <p:sldLayoutId id="2147483747" r:id="rId8"/>
    <p:sldLayoutId id="2147483748" r:id="rId9"/>
    <p:sldLayoutId id="2147483749" r:id="rId10"/>
    <p:sldLayoutId id="2147483750" r:id="rId11"/>
    <p:sldLayoutId id="2147483751" r:id="rId12"/>
  </p:sldLayoutIdLst>
  <p:txStyles>
    <p:titleStyle>
      <a:lvl1pPr algn="ctr" defTabSz="449263" rtl="0" fontAlgn="base">
        <a:lnSpc>
          <a:spcPct val="95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+mj-lt"/>
          <a:ea typeface="+mj-ea"/>
          <a:cs typeface="+mj-cs"/>
        </a:defRPr>
      </a:lvl1pPr>
      <a:lvl2pPr marL="742950" indent="-285750" algn="ctr" defTabSz="449263" rtl="0" fontAlgn="base">
        <a:lnSpc>
          <a:spcPct val="95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Times New Roman" pitchFamily="16" charset="0"/>
          <a:ea typeface="MS Gothic" charset="-128"/>
        </a:defRPr>
      </a:lvl2pPr>
      <a:lvl3pPr marL="1143000" indent="-228600" algn="ctr" defTabSz="449263" rtl="0" fontAlgn="base">
        <a:lnSpc>
          <a:spcPct val="95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Times New Roman" pitchFamily="16" charset="0"/>
          <a:ea typeface="MS Gothic" charset="-128"/>
        </a:defRPr>
      </a:lvl3pPr>
      <a:lvl4pPr marL="1600200" indent="-228600" algn="ctr" defTabSz="449263" rtl="0" fontAlgn="base">
        <a:lnSpc>
          <a:spcPct val="95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Times New Roman" pitchFamily="16" charset="0"/>
          <a:ea typeface="MS Gothic" charset="-128"/>
        </a:defRPr>
      </a:lvl4pPr>
      <a:lvl5pPr marL="2057400" indent="-228600" algn="ctr" defTabSz="449263" rtl="0" fontAlgn="base">
        <a:lnSpc>
          <a:spcPct val="95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Times New Roman" pitchFamily="16" charset="0"/>
          <a:ea typeface="MS Gothic" charset="-128"/>
        </a:defRPr>
      </a:lvl5pPr>
      <a:lvl6pPr marL="2514600" indent="-228600" algn="ctr" defTabSz="449263" rtl="0" fontAlgn="base">
        <a:lnSpc>
          <a:spcPct val="95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Times New Roman" pitchFamily="16" charset="0"/>
          <a:ea typeface="MS Gothic" charset="-128"/>
        </a:defRPr>
      </a:lvl6pPr>
      <a:lvl7pPr marL="2971800" indent="-228600" algn="ctr" defTabSz="449263" rtl="0" fontAlgn="base">
        <a:lnSpc>
          <a:spcPct val="95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Times New Roman" pitchFamily="16" charset="0"/>
          <a:ea typeface="MS Gothic" charset="-128"/>
        </a:defRPr>
      </a:lvl7pPr>
      <a:lvl8pPr marL="3429000" indent="-228600" algn="ctr" defTabSz="449263" rtl="0" fontAlgn="base">
        <a:lnSpc>
          <a:spcPct val="95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Times New Roman" pitchFamily="16" charset="0"/>
          <a:ea typeface="MS Gothic" charset="-128"/>
        </a:defRPr>
      </a:lvl8pPr>
      <a:lvl9pPr marL="3886200" indent="-228600" algn="ctr" defTabSz="449263" rtl="0" fontAlgn="base">
        <a:lnSpc>
          <a:spcPct val="95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Times New Roman" pitchFamily="16" charset="0"/>
          <a:ea typeface="MS Gothic" charset="-128"/>
        </a:defRPr>
      </a:lvl9pPr>
    </p:titleStyle>
    <p:bodyStyle>
      <a:lvl1pPr marL="342900" indent="-342900" algn="l" defTabSz="449263" rtl="0" fontAlgn="base">
        <a:lnSpc>
          <a:spcPct val="95000"/>
        </a:lnSpc>
        <a:spcBef>
          <a:spcPts val="8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3200">
          <a:solidFill>
            <a:srgbClr val="000000"/>
          </a:solidFill>
          <a:latin typeface="+mn-lt"/>
          <a:ea typeface="+mn-ea"/>
          <a:cs typeface="+mn-cs"/>
        </a:defRPr>
      </a:lvl1pPr>
      <a:lvl2pPr marL="742950" indent="-285750" algn="l" defTabSz="449263" rtl="0" fontAlgn="base">
        <a:lnSpc>
          <a:spcPct val="95000"/>
        </a:lnSpc>
        <a:spcBef>
          <a:spcPts val="7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800">
          <a:solidFill>
            <a:srgbClr val="000000"/>
          </a:solidFill>
          <a:latin typeface="+mn-lt"/>
          <a:ea typeface="+mn-ea"/>
        </a:defRPr>
      </a:lvl2pPr>
      <a:lvl3pPr marL="1143000" indent="-228600" algn="l" defTabSz="449263" rtl="0" fontAlgn="base">
        <a:lnSpc>
          <a:spcPct val="95000"/>
        </a:lnSpc>
        <a:spcBef>
          <a:spcPts val="6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400">
          <a:solidFill>
            <a:srgbClr val="000000"/>
          </a:solidFill>
          <a:latin typeface="+mn-lt"/>
          <a:ea typeface="+mn-ea"/>
        </a:defRPr>
      </a:lvl3pPr>
      <a:lvl4pPr marL="1600200" indent="-228600" algn="l" defTabSz="449263" rtl="0" fontAlgn="base">
        <a:lnSpc>
          <a:spcPct val="95000"/>
        </a:lnSpc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</a:defRPr>
      </a:lvl4pPr>
      <a:lvl5pPr marL="2057400" indent="-228600" algn="l" defTabSz="449263" rtl="0" fontAlgn="base">
        <a:lnSpc>
          <a:spcPct val="95000"/>
        </a:lnSpc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</a:defRPr>
      </a:lvl5pPr>
      <a:lvl6pPr marL="2514600" indent="-228600" algn="l" defTabSz="449263" rtl="0" fontAlgn="base">
        <a:lnSpc>
          <a:spcPct val="95000"/>
        </a:lnSpc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</a:defRPr>
      </a:lvl6pPr>
      <a:lvl7pPr marL="2971800" indent="-228600" algn="l" defTabSz="449263" rtl="0" fontAlgn="base">
        <a:lnSpc>
          <a:spcPct val="95000"/>
        </a:lnSpc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</a:defRPr>
      </a:lvl7pPr>
      <a:lvl8pPr marL="3429000" indent="-228600" algn="l" defTabSz="449263" rtl="0" fontAlgn="base">
        <a:lnSpc>
          <a:spcPct val="95000"/>
        </a:lnSpc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</a:defRPr>
      </a:lvl8pPr>
      <a:lvl9pPr marL="3886200" indent="-228600" algn="l" defTabSz="449263" rtl="0" fontAlgn="base">
        <a:lnSpc>
          <a:spcPct val="95000"/>
        </a:lnSpc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</a:defRPr>
      </a:lvl9pPr>
    </p:bodyStyle>
    <p:otherStyle>
      <a:defPPr>
        <a:defRPr lang="el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771526" y="463552"/>
            <a:ext cx="8739188" cy="143351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the title text format</a:t>
            </a:r>
          </a:p>
        </p:txBody>
      </p:sp>
      <p:sp>
        <p:nvSpPr>
          <p:cNvPr id="1026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771526" y="1981202"/>
            <a:ext cx="8739188" cy="423386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0" tIns="2016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the outline text format</a:t>
            </a:r>
          </a:p>
          <a:p>
            <a:pPr lvl="1"/>
            <a:r>
              <a:rPr lang="en-GB" smtClean="0"/>
              <a:t>Second Outline Level</a:t>
            </a:r>
          </a:p>
          <a:p>
            <a:pPr lvl="2"/>
            <a:r>
              <a:rPr lang="en-GB" smtClean="0"/>
              <a:t>Third Outline Level</a:t>
            </a:r>
          </a:p>
          <a:p>
            <a:pPr lvl="3"/>
            <a:r>
              <a:rPr lang="en-GB" smtClean="0"/>
              <a:t>Fourth Outline Level</a:t>
            </a:r>
          </a:p>
          <a:p>
            <a:pPr lvl="4"/>
            <a:r>
              <a:rPr lang="en-GB" smtClean="0"/>
              <a:t>Fifth Outline Level</a:t>
            </a:r>
          </a:p>
          <a:p>
            <a:pPr lvl="4"/>
            <a:r>
              <a:rPr lang="en-GB" smtClean="0"/>
              <a:t>Sixth Outline Level</a:t>
            </a:r>
          </a:p>
          <a:p>
            <a:pPr lvl="4"/>
            <a:r>
              <a:rPr lang="en-GB" smtClean="0"/>
              <a:t>Seventh Outline Level</a:t>
            </a:r>
          </a:p>
          <a:p>
            <a:pPr lvl="4"/>
            <a:r>
              <a:rPr lang="en-GB" smtClean="0"/>
              <a:t>Eighth Outline Level</a:t>
            </a:r>
          </a:p>
          <a:p>
            <a:pPr lvl="4"/>
            <a:r>
              <a:rPr lang="en-GB" smtClean="0"/>
              <a:t>Ninth Outline Level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dt"/>
          </p:nvPr>
        </p:nvSpPr>
        <p:spPr bwMode="auto">
          <a:xfrm>
            <a:off x="771526" y="6248400"/>
            <a:ext cx="2138363" cy="45243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>
            <a:lvl1pPr>
              <a:lnSpc>
                <a:spcPct val="95000"/>
              </a:lnSpc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cs typeface="Arial" charset="0"/>
              </a:defRPr>
            </a:lvl1pPr>
          </a:lstStyle>
          <a:p>
            <a:endParaRPr lang="el-GR">
              <a:latin typeface="Times New Roman" pitchFamily="16" charset="0"/>
            </a:endParaRP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ftr"/>
          </p:nvPr>
        </p:nvSpPr>
        <p:spPr bwMode="auto">
          <a:xfrm>
            <a:off x="3514725" y="6248400"/>
            <a:ext cx="3252788" cy="45243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>
            <a:lvl1pPr algn="ctr">
              <a:lnSpc>
                <a:spcPct val="95000"/>
              </a:lnSpc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cs typeface="Arial" charset="0"/>
              </a:defRPr>
            </a:lvl1pPr>
          </a:lstStyle>
          <a:p>
            <a:endParaRPr lang="el-GR">
              <a:latin typeface="Times New Roman" pitchFamily="16" charset="0"/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sldNum"/>
          </p:nvPr>
        </p:nvSpPr>
        <p:spPr bwMode="auto">
          <a:xfrm>
            <a:off x="7372351" y="6248400"/>
            <a:ext cx="2138363" cy="45243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>
            <a:lvl1pPr algn="r">
              <a:lnSpc>
                <a:spcPct val="95000"/>
              </a:lnSpc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cs typeface="Arial" charset="0"/>
              </a:defRPr>
            </a:lvl1pPr>
          </a:lstStyle>
          <a:p>
            <a:fld id="{43583E93-8CEB-4254-9269-83250F0AF950}" type="slidenum">
              <a:rPr lang="el-GR">
                <a:latin typeface="Times New Roman" pitchFamily="16" charset="0"/>
              </a:rPr>
              <a:pPr/>
              <a:t>‹#›</a:t>
            </a:fld>
            <a:endParaRPr lang="el-GR">
              <a:latin typeface="Times New Roman" pitchFamily="1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146399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3" r:id="rId1"/>
    <p:sldLayoutId id="2147483754" r:id="rId2"/>
    <p:sldLayoutId id="2147483755" r:id="rId3"/>
    <p:sldLayoutId id="2147483756" r:id="rId4"/>
    <p:sldLayoutId id="2147483757" r:id="rId5"/>
    <p:sldLayoutId id="2147483758" r:id="rId6"/>
    <p:sldLayoutId id="2147483759" r:id="rId7"/>
    <p:sldLayoutId id="2147483760" r:id="rId8"/>
    <p:sldLayoutId id="2147483761" r:id="rId9"/>
    <p:sldLayoutId id="2147483762" r:id="rId10"/>
    <p:sldLayoutId id="2147483763" r:id="rId11"/>
    <p:sldLayoutId id="2147483764" r:id="rId12"/>
    <p:sldLayoutId id="2147483768" r:id="rId13"/>
    <p:sldLayoutId id="2147483769" r:id="rId14"/>
  </p:sldLayoutIdLst>
  <p:txStyles>
    <p:titleStyle>
      <a:lvl1pPr algn="ctr" defTabSz="449263" rtl="0" fontAlgn="base">
        <a:lnSpc>
          <a:spcPct val="95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+mj-lt"/>
          <a:ea typeface="+mj-ea"/>
          <a:cs typeface="+mj-cs"/>
        </a:defRPr>
      </a:lvl1pPr>
      <a:lvl2pPr marL="742950" indent="-285750" algn="ctr" defTabSz="449263" rtl="0" fontAlgn="base">
        <a:lnSpc>
          <a:spcPct val="95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Times New Roman" pitchFamily="16" charset="0"/>
          <a:ea typeface="MS Gothic" charset="-128"/>
        </a:defRPr>
      </a:lvl2pPr>
      <a:lvl3pPr marL="1143000" indent="-228600" algn="ctr" defTabSz="449263" rtl="0" fontAlgn="base">
        <a:lnSpc>
          <a:spcPct val="95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Times New Roman" pitchFamily="16" charset="0"/>
          <a:ea typeface="MS Gothic" charset="-128"/>
        </a:defRPr>
      </a:lvl3pPr>
      <a:lvl4pPr marL="1600200" indent="-228600" algn="ctr" defTabSz="449263" rtl="0" fontAlgn="base">
        <a:lnSpc>
          <a:spcPct val="95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Times New Roman" pitchFamily="16" charset="0"/>
          <a:ea typeface="MS Gothic" charset="-128"/>
        </a:defRPr>
      </a:lvl4pPr>
      <a:lvl5pPr marL="2057400" indent="-228600" algn="ctr" defTabSz="449263" rtl="0" fontAlgn="base">
        <a:lnSpc>
          <a:spcPct val="95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Times New Roman" pitchFamily="16" charset="0"/>
          <a:ea typeface="MS Gothic" charset="-128"/>
        </a:defRPr>
      </a:lvl5pPr>
      <a:lvl6pPr marL="2514600" indent="-228600" algn="ctr" defTabSz="449263" rtl="0" fontAlgn="base">
        <a:lnSpc>
          <a:spcPct val="95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Times New Roman" pitchFamily="16" charset="0"/>
          <a:ea typeface="MS Gothic" charset="-128"/>
        </a:defRPr>
      </a:lvl6pPr>
      <a:lvl7pPr marL="2971800" indent="-228600" algn="ctr" defTabSz="449263" rtl="0" fontAlgn="base">
        <a:lnSpc>
          <a:spcPct val="95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Times New Roman" pitchFamily="16" charset="0"/>
          <a:ea typeface="MS Gothic" charset="-128"/>
        </a:defRPr>
      </a:lvl7pPr>
      <a:lvl8pPr marL="3429000" indent="-228600" algn="ctr" defTabSz="449263" rtl="0" fontAlgn="base">
        <a:lnSpc>
          <a:spcPct val="95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Times New Roman" pitchFamily="16" charset="0"/>
          <a:ea typeface="MS Gothic" charset="-128"/>
        </a:defRPr>
      </a:lvl8pPr>
      <a:lvl9pPr marL="3886200" indent="-228600" algn="ctr" defTabSz="449263" rtl="0" fontAlgn="base">
        <a:lnSpc>
          <a:spcPct val="95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Times New Roman" pitchFamily="16" charset="0"/>
          <a:ea typeface="MS Gothic" charset="-128"/>
        </a:defRPr>
      </a:lvl9pPr>
    </p:titleStyle>
    <p:bodyStyle>
      <a:lvl1pPr marL="342900" indent="-342900" algn="l" defTabSz="449263" rtl="0" fontAlgn="base">
        <a:lnSpc>
          <a:spcPct val="95000"/>
        </a:lnSpc>
        <a:spcBef>
          <a:spcPts val="8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3200">
          <a:solidFill>
            <a:srgbClr val="000000"/>
          </a:solidFill>
          <a:latin typeface="+mn-lt"/>
          <a:ea typeface="+mn-ea"/>
          <a:cs typeface="+mn-cs"/>
        </a:defRPr>
      </a:lvl1pPr>
      <a:lvl2pPr marL="742950" indent="-285750" algn="l" defTabSz="449263" rtl="0" fontAlgn="base">
        <a:lnSpc>
          <a:spcPct val="95000"/>
        </a:lnSpc>
        <a:spcBef>
          <a:spcPts val="7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800">
          <a:solidFill>
            <a:srgbClr val="000000"/>
          </a:solidFill>
          <a:latin typeface="+mn-lt"/>
          <a:ea typeface="+mn-ea"/>
        </a:defRPr>
      </a:lvl2pPr>
      <a:lvl3pPr marL="1143000" indent="-228600" algn="l" defTabSz="449263" rtl="0" fontAlgn="base">
        <a:lnSpc>
          <a:spcPct val="95000"/>
        </a:lnSpc>
        <a:spcBef>
          <a:spcPts val="6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400">
          <a:solidFill>
            <a:srgbClr val="000000"/>
          </a:solidFill>
          <a:latin typeface="+mn-lt"/>
          <a:ea typeface="+mn-ea"/>
        </a:defRPr>
      </a:lvl3pPr>
      <a:lvl4pPr marL="1600200" indent="-228600" algn="l" defTabSz="449263" rtl="0" fontAlgn="base">
        <a:lnSpc>
          <a:spcPct val="95000"/>
        </a:lnSpc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</a:defRPr>
      </a:lvl4pPr>
      <a:lvl5pPr marL="2057400" indent="-228600" algn="l" defTabSz="449263" rtl="0" fontAlgn="base">
        <a:lnSpc>
          <a:spcPct val="95000"/>
        </a:lnSpc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</a:defRPr>
      </a:lvl5pPr>
      <a:lvl6pPr marL="2514600" indent="-228600" algn="l" defTabSz="449263" rtl="0" fontAlgn="base">
        <a:lnSpc>
          <a:spcPct val="95000"/>
        </a:lnSpc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</a:defRPr>
      </a:lvl6pPr>
      <a:lvl7pPr marL="2971800" indent="-228600" algn="l" defTabSz="449263" rtl="0" fontAlgn="base">
        <a:lnSpc>
          <a:spcPct val="95000"/>
        </a:lnSpc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</a:defRPr>
      </a:lvl7pPr>
      <a:lvl8pPr marL="3429000" indent="-228600" algn="l" defTabSz="449263" rtl="0" fontAlgn="base">
        <a:lnSpc>
          <a:spcPct val="95000"/>
        </a:lnSpc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</a:defRPr>
      </a:lvl8pPr>
      <a:lvl9pPr marL="3886200" indent="-228600" algn="l" defTabSz="449263" rtl="0" fontAlgn="base">
        <a:lnSpc>
          <a:spcPct val="95000"/>
        </a:lnSpc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</a:defRPr>
      </a:lvl9pPr>
    </p:bodyStyle>
    <p:otherStyle>
      <a:defPPr>
        <a:defRPr lang="el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gi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2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2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2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2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2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14.emf"/><Relationship Id="rId4" Type="http://schemas.openxmlformats.org/officeDocument/2006/relationships/oleObject" Target="../embeddings/oleObject1.bin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15.emf"/><Relationship Id="rId4" Type="http://schemas.openxmlformats.org/officeDocument/2006/relationships/oleObject" Target="../embeddings/oleObject2.bin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Relationship Id="rId5" Type="http://schemas.openxmlformats.org/officeDocument/2006/relationships/image" Target="../media/image16.emf"/><Relationship Id="rId4" Type="http://schemas.openxmlformats.org/officeDocument/2006/relationships/oleObject" Target="../embeddings/oleObject3.bin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Relationship Id="rId5" Type="http://schemas.openxmlformats.org/officeDocument/2006/relationships/image" Target="../media/image17.emf"/><Relationship Id="rId4" Type="http://schemas.openxmlformats.org/officeDocument/2006/relationships/oleObject" Target="../embeddings/oleObject4.bin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7" Type="http://schemas.openxmlformats.org/officeDocument/2006/relationships/image" Target="../media/image19.emf"/><Relationship Id="rId2" Type="http://schemas.openxmlformats.org/officeDocument/2006/relationships/slideLayout" Target="../slideLayouts/slideLayout46.xml"/><Relationship Id="rId1" Type="http://schemas.openxmlformats.org/officeDocument/2006/relationships/vmlDrawing" Target="../drawings/vmlDrawing5.vml"/><Relationship Id="rId6" Type="http://schemas.openxmlformats.org/officeDocument/2006/relationships/oleObject" Target="../embeddings/oleObject6.bin"/><Relationship Id="rId5" Type="http://schemas.openxmlformats.org/officeDocument/2006/relationships/image" Target="../media/image18.emf"/><Relationship Id="rId4" Type="http://schemas.openxmlformats.org/officeDocument/2006/relationships/oleObject" Target="../embeddings/oleObject5.bin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.bin"/><Relationship Id="rId2" Type="http://schemas.openxmlformats.org/officeDocument/2006/relationships/slideLayout" Target="../slideLayouts/slideLayout46.xml"/><Relationship Id="rId1" Type="http://schemas.openxmlformats.org/officeDocument/2006/relationships/vmlDrawing" Target="../drawings/vmlDrawing6.vml"/><Relationship Id="rId4" Type="http://schemas.openxmlformats.org/officeDocument/2006/relationships/image" Target="../media/image20.em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.bin"/><Relationship Id="rId2" Type="http://schemas.openxmlformats.org/officeDocument/2006/relationships/slideLayout" Target="../slideLayouts/slideLayout46.xml"/><Relationship Id="rId1" Type="http://schemas.openxmlformats.org/officeDocument/2006/relationships/vmlDrawing" Target="../drawings/vmlDrawing7.vml"/><Relationship Id="rId4" Type="http://schemas.openxmlformats.org/officeDocument/2006/relationships/image" Target="../media/image21.wmf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46.xml"/><Relationship Id="rId1" Type="http://schemas.openxmlformats.org/officeDocument/2006/relationships/vmlDrawing" Target="../drawings/vmlDrawing8.vml"/><Relationship Id="rId5" Type="http://schemas.openxmlformats.org/officeDocument/2006/relationships/image" Target="../media/image22.wmf"/><Relationship Id="rId4" Type="http://schemas.openxmlformats.org/officeDocument/2006/relationships/oleObject" Target="../embeddings/oleObject9.bin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46.xml"/><Relationship Id="rId1" Type="http://schemas.openxmlformats.org/officeDocument/2006/relationships/vmlDrawing" Target="../drawings/vmlDrawing9.vml"/><Relationship Id="rId5" Type="http://schemas.openxmlformats.org/officeDocument/2006/relationships/image" Target="../media/image23.wmf"/><Relationship Id="rId4" Type="http://schemas.openxmlformats.org/officeDocument/2006/relationships/oleObject" Target="../embeddings/oleObject10.bin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1.bin"/><Relationship Id="rId2" Type="http://schemas.openxmlformats.org/officeDocument/2006/relationships/slideLayout" Target="../slideLayouts/slideLayout46.xml"/><Relationship Id="rId1" Type="http://schemas.openxmlformats.org/officeDocument/2006/relationships/vmlDrawing" Target="../drawings/vmlDrawing10.vml"/><Relationship Id="rId4" Type="http://schemas.openxmlformats.org/officeDocument/2006/relationships/image" Target="../media/image24.wmf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2.bin"/><Relationship Id="rId7" Type="http://schemas.openxmlformats.org/officeDocument/2006/relationships/image" Target="../media/image27.emf"/><Relationship Id="rId2" Type="http://schemas.openxmlformats.org/officeDocument/2006/relationships/slideLayout" Target="../slideLayouts/slideLayout46.xml"/><Relationship Id="rId1" Type="http://schemas.openxmlformats.org/officeDocument/2006/relationships/vmlDrawing" Target="../drawings/vmlDrawing11.vml"/><Relationship Id="rId6" Type="http://schemas.openxmlformats.org/officeDocument/2006/relationships/image" Target="../media/image26.emf"/><Relationship Id="rId5" Type="http://schemas.openxmlformats.org/officeDocument/2006/relationships/image" Target="../media/image25.emf"/><Relationship Id="rId4" Type="http://schemas.openxmlformats.org/officeDocument/2006/relationships/image" Target="../media/image24.wmf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3.bin"/><Relationship Id="rId2" Type="http://schemas.openxmlformats.org/officeDocument/2006/relationships/slideLayout" Target="../slideLayouts/slideLayout46.xml"/><Relationship Id="rId1" Type="http://schemas.openxmlformats.org/officeDocument/2006/relationships/vmlDrawing" Target="../drawings/vmlDrawing12.vml"/><Relationship Id="rId4" Type="http://schemas.openxmlformats.org/officeDocument/2006/relationships/image" Target="../media/image24.wmf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3.vml"/><Relationship Id="rId5" Type="http://schemas.openxmlformats.org/officeDocument/2006/relationships/image" Target="../media/image28.emf"/><Relationship Id="rId4" Type="http://schemas.openxmlformats.org/officeDocument/2006/relationships/oleObject" Target="../embeddings/oleObject14.bin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4.vml"/><Relationship Id="rId5" Type="http://schemas.openxmlformats.org/officeDocument/2006/relationships/image" Target="../media/image29.emf"/><Relationship Id="rId4" Type="http://schemas.openxmlformats.org/officeDocument/2006/relationships/oleObject" Target="../embeddings/oleObject15.bin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58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58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34.xml"/><Relationship Id="rId1" Type="http://schemas.openxmlformats.org/officeDocument/2006/relationships/vmlDrawing" Target="../drawings/vmlDrawing15.vml"/><Relationship Id="rId5" Type="http://schemas.openxmlformats.org/officeDocument/2006/relationships/image" Target="../media/image32.emf"/><Relationship Id="rId4" Type="http://schemas.openxmlformats.org/officeDocument/2006/relationships/oleObject" Target="../embeddings/oleObject16.bin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2" Type="http://schemas.openxmlformats.org/officeDocument/2006/relationships/slideLayout" Target="../slideLayouts/slideLayout34.xml"/><Relationship Id="rId1" Type="http://schemas.openxmlformats.org/officeDocument/2006/relationships/vmlDrawing" Target="../drawings/vmlDrawing16.vml"/><Relationship Id="rId5" Type="http://schemas.openxmlformats.org/officeDocument/2006/relationships/image" Target="../media/image33.emf"/><Relationship Id="rId4" Type="http://schemas.openxmlformats.org/officeDocument/2006/relationships/oleObject" Target="../embeddings/oleObject17.bin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2" Type="http://schemas.openxmlformats.org/officeDocument/2006/relationships/slideLayout" Target="../slideLayouts/slideLayout70.xml"/><Relationship Id="rId1" Type="http://schemas.openxmlformats.org/officeDocument/2006/relationships/vmlDrawing" Target="../drawings/vmlDrawing17.vml"/><Relationship Id="rId5" Type="http://schemas.openxmlformats.org/officeDocument/2006/relationships/image" Target="../media/image34.emf"/><Relationship Id="rId4" Type="http://schemas.openxmlformats.org/officeDocument/2006/relationships/oleObject" Target="../embeddings/oleObject18.bin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1.xml"/><Relationship Id="rId2" Type="http://schemas.openxmlformats.org/officeDocument/2006/relationships/slideLayout" Target="../slideLayouts/slideLayout70.xml"/><Relationship Id="rId1" Type="http://schemas.openxmlformats.org/officeDocument/2006/relationships/vmlDrawing" Target="../drawings/vmlDrawing18.vml"/><Relationship Id="rId5" Type="http://schemas.openxmlformats.org/officeDocument/2006/relationships/image" Target="../media/image35.wmf"/><Relationship Id="rId4" Type="http://schemas.openxmlformats.org/officeDocument/2006/relationships/oleObject" Target="../embeddings/oleObject19.bin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2.xml"/><Relationship Id="rId2" Type="http://schemas.openxmlformats.org/officeDocument/2006/relationships/slideLayout" Target="../slideLayouts/slideLayout70.xml"/><Relationship Id="rId1" Type="http://schemas.openxmlformats.org/officeDocument/2006/relationships/vmlDrawing" Target="../drawings/vmlDrawing19.vml"/><Relationship Id="rId5" Type="http://schemas.openxmlformats.org/officeDocument/2006/relationships/image" Target="../media/image36.emf"/><Relationship Id="rId4" Type="http://schemas.openxmlformats.org/officeDocument/2006/relationships/oleObject" Target="../embeddings/oleObject20.bin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3.xml"/><Relationship Id="rId2" Type="http://schemas.openxmlformats.org/officeDocument/2006/relationships/slideLayout" Target="../slideLayouts/slideLayout70.xml"/><Relationship Id="rId1" Type="http://schemas.openxmlformats.org/officeDocument/2006/relationships/vmlDrawing" Target="../drawings/vmlDrawing20.vml"/><Relationship Id="rId5" Type="http://schemas.openxmlformats.org/officeDocument/2006/relationships/image" Target="../media/image37.wmf"/><Relationship Id="rId4" Type="http://schemas.openxmlformats.org/officeDocument/2006/relationships/oleObject" Target="../embeddings/oleObject21.bin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0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4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1.vml"/><Relationship Id="rId5" Type="http://schemas.openxmlformats.org/officeDocument/2006/relationships/image" Target="../media/image16.emf"/><Relationship Id="rId4" Type="http://schemas.openxmlformats.org/officeDocument/2006/relationships/oleObject" Target="../embeddings/oleObject22.bin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8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6.xml"/><Relationship Id="rId2" Type="http://schemas.openxmlformats.org/officeDocument/2006/relationships/slideLayout" Target="../slideLayouts/slideLayout82.xml"/><Relationship Id="rId1" Type="http://schemas.openxmlformats.org/officeDocument/2006/relationships/vmlDrawing" Target="../drawings/vmlDrawing22.vml"/><Relationship Id="rId5" Type="http://schemas.openxmlformats.org/officeDocument/2006/relationships/image" Target="../media/image38.wmf"/><Relationship Id="rId4" Type="http://schemas.openxmlformats.org/officeDocument/2006/relationships/oleObject" Target="../embeddings/oleObject23.bin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4.bin"/><Relationship Id="rId2" Type="http://schemas.openxmlformats.org/officeDocument/2006/relationships/slideLayout" Target="../slideLayouts/slideLayout82.xml"/><Relationship Id="rId1" Type="http://schemas.openxmlformats.org/officeDocument/2006/relationships/vmlDrawing" Target="../drawings/vmlDrawing23.vml"/><Relationship Id="rId4" Type="http://schemas.openxmlformats.org/officeDocument/2006/relationships/image" Target="../media/image39.wmf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7.xml"/><Relationship Id="rId2" Type="http://schemas.openxmlformats.org/officeDocument/2006/relationships/slideLayout" Target="../slideLayouts/slideLayout82.xml"/><Relationship Id="rId1" Type="http://schemas.openxmlformats.org/officeDocument/2006/relationships/vmlDrawing" Target="../drawings/vmlDrawing24.vml"/><Relationship Id="rId5" Type="http://schemas.openxmlformats.org/officeDocument/2006/relationships/image" Target="../media/image40.wmf"/><Relationship Id="rId4" Type="http://schemas.openxmlformats.org/officeDocument/2006/relationships/oleObject" Target="../embeddings/oleObject25.bin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6.bin"/><Relationship Id="rId2" Type="http://schemas.openxmlformats.org/officeDocument/2006/relationships/slideLayout" Target="../slideLayouts/slideLayout82.xml"/><Relationship Id="rId1" Type="http://schemas.openxmlformats.org/officeDocument/2006/relationships/vmlDrawing" Target="../drawings/vmlDrawing25.vml"/><Relationship Id="rId4" Type="http://schemas.openxmlformats.org/officeDocument/2006/relationships/image" Target="../media/image41.wmf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7.bin"/><Relationship Id="rId2" Type="http://schemas.openxmlformats.org/officeDocument/2006/relationships/slideLayout" Target="../slideLayouts/slideLayout82.xml"/><Relationship Id="rId1" Type="http://schemas.openxmlformats.org/officeDocument/2006/relationships/vmlDrawing" Target="../drawings/vmlDrawing26.vml"/><Relationship Id="rId4" Type="http://schemas.openxmlformats.org/officeDocument/2006/relationships/image" Target="../media/image42.wmf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8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acdlabd.com/" TargetMode="External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88.xml"/><Relationship Id="rId5" Type="http://schemas.openxmlformats.org/officeDocument/2006/relationships/hyperlink" Target="https://gluckspilze.com/Mushroom-supplements" TargetMode="External"/><Relationship Id="rId4" Type="http://schemas.openxmlformats.org/officeDocument/2006/relationships/hyperlink" Target="https://en.wikipedia.org/wiki/Lentinan" TargetMode="Externa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88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88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88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88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hyperlink" Target="https://en.wikipedia.org/wiki/Protodioscin" TargetMode="External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88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hyperlink" Target="https://opencourses.auth.gr/courses/OCRS508/" TargetMode="External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88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88.xml"/><Relationship Id="rId5" Type="http://schemas.openxmlformats.org/officeDocument/2006/relationships/hyperlink" Target="http://creativecommons.org/licenses/by/4.0/" TargetMode="External"/><Relationship Id="rId4" Type="http://schemas.openxmlformats.org/officeDocument/2006/relationships/hyperlink" Target="http://creativecommons.org/licenses/by-sa/4.0/" TargetMode="Externa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89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78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8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Τίτλος"/>
          <p:cNvSpPr>
            <a:spLocks noGrp="1"/>
          </p:cNvSpPr>
          <p:nvPr>
            <p:ph type="ctrTitle"/>
          </p:nvPr>
        </p:nvSpPr>
        <p:spPr>
          <a:xfrm>
            <a:off x="1257494" y="1844675"/>
            <a:ext cx="7773600" cy="1512888"/>
          </a:xfrm>
        </p:spPr>
        <p:txBody>
          <a:bodyPr anchor="t"/>
          <a:lstStyle/>
          <a:p>
            <a:pPr eaLnBrk="1" hangingPunct="1"/>
            <a:r>
              <a:rPr lang="el-GR" altLang="el-GR" b="1" dirty="0" smtClean="0">
                <a:solidFill>
                  <a:schemeClr val="bg1"/>
                </a:solidFill>
                <a:latin typeface="Calibri" pitchFamily="34" charset="0"/>
              </a:rPr>
              <a:t>Βιοχημεία</a:t>
            </a:r>
          </a:p>
        </p:txBody>
      </p:sp>
      <p:sp>
        <p:nvSpPr>
          <p:cNvPr id="3" name="Υπότιτλος"/>
          <p:cNvSpPr>
            <a:spLocks noGrp="1"/>
          </p:cNvSpPr>
          <p:nvPr>
            <p:ph type="subTitle" idx="1"/>
          </p:nvPr>
        </p:nvSpPr>
        <p:spPr>
          <a:xfrm>
            <a:off x="1255908" y="3500439"/>
            <a:ext cx="7776775" cy="1800225"/>
          </a:xfrm>
        </p:spPr>
        <p:txBody>
          <a:bodyPr rtlCol="0">
            <a:normAutofit fontScale="85000" lnSpcReduction="20000"/>
          </a:bodyPr>
          <a:lstStyle/>
          <a:p>
            <a:r>
              <a:rPr lang="el-GR" b="1" dirty="0" smtClean="0">
                <a:solidFill>
                  <a:schemeClr val="bg1"/>
                </a:solidFill>
                <a:latin typeface="Calibri" pitchFamily="34" charset="0"/>
              </a:rPr>
              <a:t>Ενότητα 14:</a:t>
            </a:r>
            <a:r>
              <a:rPr lang="en-US" dirty="0" smtClean="0">
                <a:solidFill>
                  <a:schemeClr val="bg1"/>
                </a:solidFill>
                <a:latin typeface="Calibri" pitchFamily="34" charset="0"/>
              </a:rPr>
              <a:t> </a:t>
            </a:r>
            <a:r>
              <a:rPr lang="el-GR" sz="3100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Μονοσακχαρίτες και πολυσακχαρίτες</a:t>
            </a:r>
            <a:endParaRPr lang="en-US" sz="3100" dirty="0">
              <a:solidFill>
                <a:schemeClr val="bg1"/>
              </a:solidFill>
              <a:latin typeface="Calibri" pitchFamily="34" charset="0"/>
            </a:endParaRPr>
          </a:p>
          <a:p>
            <a:pPr eaLnBrk="1" fontAlgn="auto" hangingPunct="1">
              <a:spcAft>
                <a:spcPts val="0"/>
              </a:spcAft>
              <a:defRPr/>
            </a:pPr>
            <a:endParaRPr lang="el-GR" dirty="0" smtClean="0">
              <a:solidFill>
                <a:schemeClr val="bg1"/>
              </a:solidFill>
              <a:latin typeface="Calibri" pitchFamily="34" charset="0"/>
            </a:endParaRP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el-GR" dirty="0" smtClean="0">
                <a:solidFill>
                  <a:schemeClr val="bg1"/>
                </a:solidFill>
                <a:latin typeface="Calibri" pitchFamily="34" charset="0"/>
              </a:rPr>
              <a:t>Γρηγόριος </a:t>
            </a:r>
            <a:r>
              <a:rPr lang="el-GR" dirty="0" err="1" smtClean="0">
                <a:solidFill>
                  <a:schemeClr val="bg1"/>
                </a:solidFill>
                <a:latin typeface="Calibri" pitchFamily="34" charset="0"/>
              </a:rPr>
              <a:t>Διαμαντίδης</a:t>
            </a:r>
            <a:r>
              <a:rPr lang="el-GR" dirty="0" smtClean="0">
                <a:solidFill>
                  <a:schemeClr val="bg1"/>
                </a:solidFill>
                <a:latin typeface="Calibri" pitchFamily="34" charset="0"/>
              </a:rPr>
              <a:t>, Καθηγητής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el-GR" dirty="0" smtClean="0">
                <a:solidFill>
                  <a:schemeClr val="bg1"/>
                </a:solidFill>
                <a:latin typeface="Calibri" pitchFamily="34" charset="0"/>
              </a:rPr>
              <a:t>Τμήμα Γεωπονίας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Τίτλος"/>
          <p:cNvSpPr>
            <a:spLocks noGrp="1"/>
          </p:cNvSpPr>
          <p:nvPr>
            <p:ph type="title"/>
          </p:nvPr>
        </p:nvSpPr>
        <p:spPr>
          <a:xfrm>
            <a:off x="1028859" y="25400"/>
            <a:ext cx="8230870" cy="1143000"/>
          </a:xfrm>
        </p:spPr>
        <p:txBody>
          <a:bodyPr/>
          <a:lstStyle/>
          <a:p>
            <a:pPr eaLnBrk="1" hangingPunct="1"/>
            <a:r>
              <a:rPr lang="el-GR" altLang="el-GR" b="1" dirty="0" smtClean="0">
                <a:solidFill>
                  <a:schemeClr val="bg1"/>
                </a:solidFill>
                <a:latin typeface="Calibri" pitchFamily="34" charset="0"/>
              </a:rPr>
              <a:t>Άδειες Χρήσης</a:t>
            </a:r>
          </a:p>
        </p:txBody>
      </p:sp>
      <p:sp>
        <p:nvSpPr>
          <p:cNvPr id="62467" name="Περιεχόμενο"/>
          <p:cNvSpPr>
            <a:spLocks noGrp="1"/>
          </p:cNvSpPr>
          <p:nvPr>
            <p:ph idx="1"/>
          </p:nvPr>
        </p:nvSpPr>
        <p:spPr>
          <a:xfrm>
            <a:off x="1028859" y="1439863"/>
            <a:ext cx="8230870" cy="4760912"/>
          </a:xfrm>
        </p:spPr>
        <p:txBody>
          <a:bodyPr/>
          <a:lstStyle/>
          <a:p>
            <a:pPr eaLnBrk="1" hangingPunct="1"/>
            <a:r>
              <a:rPr lang="el-GR" altLang="el-GR" dirty="0" smtClean="0">
                <a:solidFill>
                  <a:schemeClr val="bg1"/>
                </a:solidFill>
                <a:latin typeface="Calibri" pitchFamily="34" charset="0"/>
              </a:rPr>
              <a:t>Το παρόν εκπαιδευτικό υλικό υπόκειται σε</a:t>
            </a:r>
            <a:r>
              <a:rPr lang="en-US" altLang="el-GR" dirty="0" smtClean="0">
                <a:solidFill>
                  <a:schemeClr val="bg1"/>
                </a:solidFill>
                <a:latin typeface="Calibri" pitchFamily="34" charset="0"/>
              </a:rPr>
              <a:t> </a:t>
            </a:r>
            <a:r>
              <a:rPr lang="el-GR" altLang="el-GR" dirty="0" smtClean="0">
                <a:solidFill>
                  <a:schemeClr val="bg1"/>
                </a:solidFill>
                <a:latin typeface="Calibri" pitchFamily="34" charset="0"/>
              </a:rPr>
              <a:t>άδειες χρήσης </a:t>
            </a:r>
            <a:r>
              <a:rPr lang="en-US" altLang="el-GR" dirty="0" smtClean="0">
                <a:solidFill>
                  <a:schemeClr val="bg1"/>
                </a:solidFill>
                <a:latin typeface="Calibri" pitchFamily="34" charset="0"/>
              </a:rPr>
              <a:t>Creative Commons. </a:t>
            </a:r>
          </a:p>
          <a:p>
            <a:pPr eaLnBrk="1" hangingPunct="1"/>
            <a:r>
              <a:rPr lang="el-GR" altLang="el-GR" dirty="0" smtClean="0">
                <a:solidFill>
                  <a:schemeClr val="bg1"/>
                </a:solidFill>
                <a:latin typeface="Calibri" pitchFamily="34" charset="0"/>
              </a:rPr>
              <a:t>Για εκπαιδευτικό υλικό, όπως εικόνες, που υπόκειται σε άλλου τύπου άδειας χρήσης, η άδεια χρήσης αναφέρεται ρητώς. </a:t>
            </a:r>
          </a:p>
        </p:txBody>
      </p:sp>
      <p:pic>
        <p:nvPicPr>
          <p:cNvPr id="62468" name="Άδεια χρήσης" descr="Αδεια χρήσης Αναφορά, παρόμοι διανομή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80561" y="4941889"/>
            <a:ext cx="1584570" cy="554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2469" name="Αριθμός διαφάνειας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/>
          <a:p>
            <a:fld id="{2D0FB431-A75C-4B6A-946D-02F0A8332B52}" type="slidenum">
              <a:rPr lang="el-GR" altLang="el-GR" smtClean="0">
                <a:latin typeface="Calibri" pitchFamily="34" charset="0"/>
                <a:cs typeface="Arial" charset="0"/>
              </a:rPr>
              <a:pPr/>
              <a:t>2</a:t>
            </a:fld>
            <a:endParaRPr lang="el-GR" altLang="el-GR" smtClean="0">
              <a:latin typeface="Calibri" pitchFamily="34" charset="0"/>
              <a:cs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Τίτλος"/>
          <p:cNvSpPr>
            <a:spLocks noGrp="1"/>
          </p:cNvSpPr>
          <p:nvPr>
            <p:ph type="title"/>
          </p:nvPr>
        </p:nvSpPr>
        <p:spPr>
          <a:xfrm>
            <a:off x="1028859" y="25400"/>
            <a:ext cx="8230870" cy="1143000"/>
          </a:xfrm>
        </p:spPr>
        <p:txBody>
          <a:bodyPr/>
          <a:lstStyle/>
          <a:p>
            <a:pPr eaLnBrk="1" hangingPunct="1"/>
            <a:r>
              <a:rPr lang="el-GR" altLang="el-GR" b="1" smtClean="0">
                <a:solidFill>
                  <a:schemeClr val="bg1"/>
                </a:solidFill>
                <a:latin typeface="Calibri" pitchFamily="34" charset="0"/>
              </a:rPr>
              <a:t>Χρηματοδότηση</a:t>
            </a:r>
          </a:p>
        </p:txBody>
      </p:sp>
      <p:sp>
        <p:nvSpPr>
          <p:cNvPr id="3" name="Περιεχόμενα"/>
          <p:cNvSpPr>
            <a:spLocks noGrp="1"/>
          </p:cNvSpPr>
          <p:nvPr>
            <p:ph idx="1"/>
          </p:nvPr>
        </p:nvSpPr>
        <p:spPr>
          <a:xfrm>
            <a:off x="1028859" y="1439863"/>
            <a:ext cx="8230870" cy="3478212"/>
          </a:xfrm>
        </p:spPr>
        <p:txBody>
          <a:bodyPr>
            <a:normAutofit fontScale="77500" lnSpcReduction="20000"/>
          </a:bodyPr>
          <a:lstStyle/>
          <a:p>
            <a:pPr eaLnBrk="1" hangingPunct="1">
              <a:buFont typeface="Arial" charset="0"/>
              <a:buChar char="•"/>
              <a:defRPr/>
            </a:pPr>
            <a:r>
              <a:rPr lang="el-GR" dirty="0" smtClean="0">
                <a:solidFill>
                  <a:schemeClr val="bg1"/>
                </a:solidFill>
                <a:latin typeface="Calibri" pitchFamily="34" charset="0"/>
              </a:rPr>
              <a:t>Το παρόν εκπαιδευτικό υλικό έχει αναπτυχθεί στα πλαίσια του εκπαιδευτικού έργου του διδάσκοντα.</a:t>
            </a:r>
            <a:endParaRPr lang="en-US" dirty="0" smtClean="0">
              <a:solidFill>
                <a:schemeClr val="bg1"/>
              </a:solidFill>
              <a:latin typeface="Calibri" pitchFamily="34" charset="0"/>
            </a:endParaRPr>
          </a:p>
          <a:p>
            <a:pPr eaLnBrk="1" hangingPunct="1">
              <a:buFont typeface="Arial" charset="0"/>
              <a:buChar char="•"/>
              <a:defRPr/>
            </a:pPr>
            <a:r>
              <a:rPr lang="el-GR" dirty="0" smtClean="0">
                <a:solidFill>
                  <a:schemeClr val="bg1"/>
                </a:solidFill>
                <a:latin typeface="Calibri" pitchFamily="34" charset="0"/>
              </a:rPr>
              <a:t>Το έργο «Ανοικτά Ακαδημαϊκά Μαθήματα στο Αριστοτέλειο Πανεπιστήμιο Θεσσαλονίκης» έχει χρηματοδοτήσει μόνο τη αναδιαμόρφωση του εκπαιδευτικού υλικού. </a:t>
            </a:r>
          </a:p>
          <a:p>
            <a:pPr eaLnBrk="1" hangingPunct="1">
              <a:buFont typeface="Arial" charset="0"/>
              <a:buChar char="•"/>
              <a:defRPr/>
            </a:pPr>
            <a:r>
              <a:rPr lang="el-GR" dirty="0" smtClean="0">
                <a:solidFill>
                  <a:schemeClr val="bg1"/>
                </a:solidFill>
                <a:latin typeface="Calibri" pitchFamily="34" charset="0"/>
              </a:rPr>
              <a:t>Το έργο υλοποιείται στο πλαίσιο του Επιχειρησιακού Προγράμματος «Εκπαίδευση και Δια Βίου Μάθηση» και συγχρηματοδοτείται από την Ευρωπαϊκή Ένωση (Ευρωπαϊκό Κοινωνικό Ταμείο) και από εθνικούς πόρους.</a:t>
            </a:r>
            <a:endParaRPr lang="en-US" dirty="0" smtClean="0">
              <a:solidFill>
                <a:schemeClr val="bg1"/>
              </a:solidFill>
              <a:latin typeface="Calibri" pitchFamily="34" charset="0"/>
            </a:endParaRPr>
          </a:p>
          <a:p>
            <a:pPr eaLnBrk="1" hangingPunct="1">
              <a:buFont typeface="Arial" charset="0"/>
              <a:buChar char="•"/>
              <a:defRPr/>
            </a:pPr>
            <a:endParaRPr lang="el-GR" dirty="0" smtClean="0">
              <a:solidFill>
                <a:schemeClr val="bg1"/>
              </a:solidFill>
              <a:latin typeface="Calibri" pitchFamily="34" charset="0"/>
            </a:endParaRPr>
          </a:p>
        </p:txBody>
      </p:sp>
      <p:pic>
        <p:nvPicPr>
          <p:cNvPr id="63492" name="ΕΣΠΑ Logo" descr="Λογότυπο επιχειρησιακού προγράμματος εκπαίδευσης και δια βίου μάθησης&#10;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4793" y="4918075"/>
            <a:ext cx="5519002" cy="1390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3493" name="Αριθμός διαφάνειας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/>
          <a:p>
            <a:fld id="{C1C200E1-359A-4426-901B-C5BF141D2246}" type="slidenum">
              <a:rPr lang="el-GR" altLang="el-GR" smtClean="0">
                <a:latin typeface="Calibri" pitchFamily="34" charset="0"/>
                <a:cs typeface="Arial" charset="0"/>
              </a:rPr>
              <a:pPr/>
              <a:t>3</a:t>
            </a:fld>
            <a:endParaRPr lang="el-GR" altLang="el-GR" smtClean="0">
              <a:latin typeface="Calibri" pitchFamily="34" charset="0"/>
              <a:cs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Τίτλος"/>
          <p:cNvSpPr>
            <a:spLocks noGrp="1"/>
          </p:cNvSpPr>
          <p:nvPr>
            <p:ph type="ctrTitle"/>
          </p:nvPr>
        </p:nvSpPr>
        <p:spPr>
          <a:xfrm>
            <a:off x="1257494" y="1844675"/>
            <a:ext cx="7773600" cy="2089150"/>
          </a:xfrm>
        </p:spPr>
        <p:txBody>
          <a:bodyPr anchor="t">
            <a:normAutofit/>
          </a:bodyPr>
          <a:lstStyle/>
          <a:p>
            <a:r>
              <a:rPr lang="el-GR" altLang="el-GR" b="1" dirty="0" smtClean="0">
                <a:solidFill>
                  <a:schemeClr val="bg1"/>
                </a:solidFill>
                <a:latin typeface="Calibri" pitchFamily="34" charset="0"/>
              </a:rPr>
              <a:t>Μονοσακχαρίτες και πολυσακχαρίτες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Τίτλος"/>
          <p:cNvSpPr>
            <a:spLocks noGrp="1"/>
          </p:cNvSpPr>
          <p:nvPr>
            <p:ph type="title"/>
          </p:nvPr>
        </p:nvSpPr>
        <p:spPr>
          <a:xfrm>
            <a:off x="1028859" y="25400"/>
            <a:ext cx="8230870" cy="1143000"/>
          </a:xfrm>
        </p:spPr>
        <p:txBody>
          <a:bodyPr/>
          <a:lstStyle/>
          <a:p>
            <a:pPr eaLnBrk="1" hangingPunct="1"/>
            <a:r>
              <a:rPr lang="el-GR" altLang="el-GR" b="1" dirty="0" smtClean="0">
                <a:solidFill>
                  <a:schemeClr val="bg1"/>
                </a:solidFill>
                <a:latin typeface="Calibri" pitchFamily="34" charset="0"/>
              </a:rPr>
              <a:t>Περιεχόμενα ενότητας</a:t>
            </a:r>
          </a:p>
        </p:txBody>
      </p:sp>
      <p:sp>
        <p:nvSpPr>
          <p:cNvPr id="65539" name="Περιεχόμενα"/>
          <p:cNvSpPr>
            <a:spLocks noGrp="1"/>
          </p:cNvSpPr>
          <p:nvPr>
            <p:ph idx="1"/>
          </p:nvPr>
        </p:nvSpPr>
        <p:spPr>
          <a:xfrm>
            <a:off x="1028859" y="1439863"/>
            <a:ext cx="8230870" cy="4760912"/>
          </a:xfrm>
        </p:spPr>
        <p:txBody>
          <a:bodyPr>
            <a:normAutofit/>
          </a:bodyPr>
          <a:lstStyle/>
          <a:p>
            <a:pPr>
              <a:buClr>
                <a:schemeClr val="bg1"/>
              </a:buClr>
              <a:buFont typeface="Calibri" pitchFamily="34" charset="0"/>
              <a:buAutoNum type="arabicPeriod"/>
            </a:pPr>
            <a:r>
              <a:rPr lang="el-GR" sz="2800" dirty="0" smtClean="0">
                <a:solidFill>
                  <a:schemeClr val="bg1"/>
                </a:solidFill>
                <a:latin typeface="Calibri" pitchFamily="34" charset="0"/>
              </a:rPr>
              <a:t>Η γλυκόζη και τα παράγωγά της.</a:t>
            </a:r>
          </a:p>
          <a:p>
            <a:pPr>
              <a:buClr>
                <a:schemeClr val="bg1"/>
              </a:buClr>
              <a:buFont typeface="Calibri" pitchFamily="34" charset="0"/>
              <a:buAutoNum type="arabicPeriod"/>
            </a:pPr>
            <a:r>
              <a:rPr lang="el-GR" sz="2800" dirty="0" smtClean="0">
                <a:solidFill>
                  <a:schemeClr val="bg1"/>
                </a:solidFill>
                <a:latin typeface="Calibri" pitchFamily="34" charset="0"/>
              </a:rPr>
              <a:t>Η </a:t>
            </a:r>
            <a:r>
              <a:rPr lang="el-GR" sz="2800" dirty="0" err="1" smtClean="0">
                <a:solidFill>
                  <a:schemeClr val="bg1"/>
                </a:solidFill>
                <a:latin typeface="Calibri" pitchFamily="34" charset="0"/>
              </a:rPr>
              <a:t>κυκλοποίηση</a:t>
            </a:r>
            <a:r>
              <a:rPr lang="el-GR" sz="2800" dirty="0" smtClean="0">
                <a:solidFill>
                  <a:schemeClr val="bg1"/>
                </a:solidFill>
                <a:latin typeface="Calibri" pitchFamily="34" charset="0"/>
              </a:rPr>
              <a:t> του μορίου της γλυκόζης.</a:t>
            </a:r>
          </a:p>
          <a:p>
            <a:pPr>
              <a:buClr>
                <a:schemeClr val="bg1"/>
              </a:buClr>
              <a:buFont typeface="Calibri" pitchFamily="34" charset="0"/>
              <a:buAutoNum type="arabicPeriod"/>
            </a:pPr>
            <a:r>
              <a:rPr lang="el-GR" sz="2800" dirty="0" smtClean="0">
                <a:solidFill>
                  <a:schemeClr val="bg1"/>
                </a:solidFill>
                <a:latin typeface="Calibri" pitchFamily="34" charset="0"/>
              </a:rPr>
              <a:t>Ο </a:t>
            </a:r>
            <a:r>
              <a:rPr lang="el-GR" sz="2800" dirty="0" err="1" smtClean="0">
                <a:solidFill>
                  <a:schemeClr val="bg1"/>
                </a:solidFill>
                <a:latin typeface="Calibri" pitchFamily="34" charset="0"/>
              </a:rPr>
              <a:t>ανωμερής</a:t>
            </a:r>
            <a:r>
              <a:rPr lang="el-GR" sz="2800" dirty="0" smtClean="0">
                <a:solidFill>
                  <a:schemeClr val="bg1"/>
                </a:solidFill>
                <a:latin typeface="Calibri" pitchFamily="34" charset="0"/>
              </a:rPr>
              <a:t> άνθρακας και οι διαμορφώσεις του. </a:t>
            </a:r>
          </a:p>
          <a:p>
            <a:pPr>
              <a:buClr>
                <a:schemeClr val="bg1"/>
              </a:buClr>
              <a:buFont typeface="Calibri" pitchFamily="34" charset="0"/>
              <a:buAutoNum type="arabicPeriod"/>
            </a:pPr>
            <a:r>
              <a:rPr lang="el-GR" sz="2800" dirty="0" smtClean="0">
                <a:solidFill>
                  <a:schemeClr val="bg1"/>
                </a:solidFill>
                <a:latin typeface="Calibri" pitchFamily="34" charset="0"/>
              </a:rPr>
              <a:t>Η </a:t>
            </a:r>
            <a:r>
              <a:rPr lang="el-GR" sz="2800" dirty="0" err="1" smtClean="0">
                <a:solidFill>
                  <a:schemeClr val="bg1"/>
                </a:solidFill>
                <a:latin typeface="Calibri" pitchFamily="34" charset="0"/>
              </a:rPr>
              <a:t>επιμέρεια</a:t>
            </a:r>
            <a:r>
              <a:rPr lang="el-GR" sz="2800" dirty="0" smtClean="0">
                <a:solidFill>
                  <a:schemeClr val="bg1"/>
                </a:solidFill>
                <a:latin typeface="Calibri" pitchFamily="34" charset="0"/>
              </a:rPr>
              <a:t>.</a:t>
            </a:r>
          </a:p>
          <a:p>
            <a:pPr>
              <a:buClr>
                <a:schemeClr val="bg1"/>
              </a:buClr>
              <a:buFont typeface="Calibri" pitchFamily="34" charset="0"/>
              <a:buAutoNum type="arabicPeriod"/>
            </a:pPr>
            <a:r>
              <a:rPr lang="el-GR" sz="2800" dirty="0" smtClean="0">
                <a:solidFill>
                  <a:schemeClr val="bg1"/>
                </a:solidFill>
                <a:latin typeface="Calibri" pitchFamily="34" charset="0"/>
              </a:rPr>
              <a:t>Ο </a:t>
            </a:r>
            <a:r>
              <a:rPr lang="el-GR" sz="2800" dirty="0" err="1" smtClean="0">
                <a:solidFill>
                  <a:schemeClr val="bg1"/>
                </a:solidFill>
                <a:latin typeface="Calibri" pitchFamily="34" charset="0"/>
              </a:rPr>
              <a:t>γλυκοζιτικός</a:t>
            </a:r>
            <a:r>
              <a:rPr lang="el-GR" sz="2800" dirty="0" smtClean="0">
                <a:solidFill>
                  <a:schemeClr val="bg1"/>
                </a:solidFill>
                <a:latin typeface="Calibri" pitchFamily="34" charset="0"/>
              </a:rPr>
              <a:t> δεσμός.</a:t>
            </a:r>
          </a:p>
          <a:p>
            <a:pPr>
              <a:buClr>
                <a:schemeClr val="bg1"/>
              </a:buClr>
              <a:buFont typeface="Calibri" pitchFamily="34" charset="0"/>
              <a:buAutoNum type="arabicPeriod"/>
            </a:pPr>
            <a:r>
              <a:rPr lang="el-GR" sz="2800" dirty="0" smtClean="0">
                <a:solidFill>
                  <a:schemeClr val="bg1"/>
                </a:solidFill>
                <a:latin typeface="Calibri" pitchFamily="34" charset="0"/>
              </a:rPr>
              <a:t>Οι κυριότεροι </a:t>
            </a:r>
            <a:r>
              <a:rPr lang="el-GR" sz="2800" dirty="0" err="1" smtClean="0">
                <a:solidFill>
                  <a:schemeClr val="bg1"/>
                </a:solidFill>
                <a:latin typeface="Calibri" pitchFamily="34" charset="0"/>
              </a:rPr>
              <a:t>δισακχαρίτες</a:t>
            </a:r>
            <a:r>
              <a:rPr lang="el-GR" sz="2800" dirty="0" smtClean="0">
                <a:solidFill>
                  <a:schemeClr val="bg1"/>
                </a:solidFill>
                <a:latin typeface="Calibri" pitchFamily="34" charset="0"/>
              </a:rPr>
              <a:t> και πολυσακχαρίτες βιολογικού ενδιαφέροντος.</a:t>
            </a:r>
          </a:p>
          <a:p>
            <a:pPr>
              <a:buClr>
                <a:schemeClr val="bg1"/>
              </a:buClr>
              <a:buFont typeface="Calibri" pitchFamily="34" charset="0"/>
              <a:buAutoNum type="arabicPeriod"/>
            </a:pPr>
            <a:r>
              <a:rPr lang="el-GR" sz="2800" dirty="0" smtClean="0">
                <a:solidFill>
                  <a:schemeClr val="bg1"/>
                </a:solidFill>
                <a:latin typeface="Calibri" pitchFamily="34" charset="0"/>
              </a:rPr>
              <a:t>Τα κυριότερα </a:t>
            </a:r>
            <a:r>
              <a:rPr lang="el-GR" sz="2800" dirty="0" err="1" smtClean="0">
                <a:solidFill>
                  <a:schemeClr val="bg1"/>
                </a:solidFill>
                <a:latin typeface="Calibri" pitchFamily="34" charset="0"/>
              </a:rPr>
              <a:t>γλυκοζίδια</a:t>
            </a:r>
            <a:r>
              <a:rPr lang="el-GR" sz="2800" dirty="0" smtClean="0">
                <a:solidFill>
                  <a:schemeClr val="bg1"/>
                </a:solidFill>
                <a:latin typeface="Calibri" pitchFamily="34" charset="0"/>
              </a:rPr>
              <a:t>.</a:t>
            </a:r>
          </a:p>
          <a:p>
            <a:pPr>
              <a:buClr>
                <a:schemeClr val="bg1"/>
              </a:buClr>
              <a:buFont typeface="Calibri" pitchFamily="34" charset="0"/>
              <a:buAutoNum type="arabicPeriod"/>
            </a:pPr>
            <a:endParaRPr lang="el-GR" sz="2800" dirty="0" smtClean="0">
              <a:solidFill>
                <a:schemeClr val="bg1"/>
              </a:solidFill>
              <a:latin typeface="Calibri" pitchFamily="34" charset="0"/>
            </a:endParaRPr>
          </a:p>
          <a:p>
            <a:pPr lvl="1">
              <a:buClr>
                <a:schemeClr val="bg1"/>
              </a:buClr>
            </a:pPr>
            <a:endParaRPr lang="el-GR" dirty="0" smtClean="0">
              <a:solidFill>
                <a:schemeClr val="bg1"/>
              </a:solidFill>
              <a:latin typeface="Calibri" pitchFamily="34" charset="0"/>
            </a:endParaRPr>
          </a:p>
          <a:p>
            <a:endParaRPr lang="el-GR" sz="2800" dirty="0" smtClean="0">
              <a:solidFill>
                <a:schemeClr val="bg1"/>
              </a:solidFill>
              <a:latin typeface="Calibri" pitchFamily="34" charset="0"/>
            </a:endParaRPr>
          </a:p>
          <a:p>
            <a:endParaRPr lang="el-GR" altLang="el-GR" sz="2800" dirty="0" smtClean="0">
              <a:solidFill>
                <a:schemeClr val="bg1"/>
              </a:solidFill>
              <a:latin typeface="Calibri" pitchFamily="34" charset="0"/>
            </a:endParaRPr>
          </a:p>
          <a:p>
            <a:pPr marL="1028700" lvl="1" indent="-571500"/>
            <a:endParaRPr lang="el-GR" altLang="el-GR" dirty="0" smtClean="0">
              <a:solidFill>
                <a:schemeClr val="bg1"/>
              </a:solidFill>
              <a:latin typeface="Calibri" pitchFamily="34" charset="0"/>
            </a:endParaRPr>
          </a:p>
          <a:p>
            <a:pPr>
              <a:buFont typeface="Calibri" pitchFamily="34" charset="0"/>
              <a:buAutoNum type="arabicPeriod"/>
            </a:pPr>
            <a:endParaRPr lang="el-GR" altLang="el-GR" sz="2800" dirty="0" smtClean="0">
              <a:solidFill>
                <a:schemeClr val="bg1"/>
              </a:solidFill>
              <a:latin typeface="Calibri" pitchFamily="34" charset="0"/>
            </a:endParaRPr>
          </a:p>
          <a:p>
            <a:pPr>
              <a:buFont typeface="Calibri" pitchFamily="34" charset="0"/>
              <a:buAutoNum type="arabicPeriod"/>
            </a:pPr>
            <a:endParaRPr lang="el-GR" altLang="el-GR" sz="2800" dirty="0" smtClean="0">
              <a:solidFill>
                <a:schemeClr val="bg1"/>
              </a:solidFill>
              <a:latin typeface="Calibri" pitchFamily="34" charset="0"/>
            </a:endParaRPr>
          </a:p>
          <a:p>
            <a:pPr>
              <a:buFont typeface="Calibri" pitchFamily="34" charset="0"/>
              <a:buAutoNum type="arabicPeriod"/>
            </a:pPr>
            <a:endParaRPr lang="el-GR" altLang="el-GR" sz="2800" dirty="0" smtClean="0">
              <a:solidFill>
                <a:schemeClr val="bg1"/>
              </a:solidFill>
              <a:latin typeface="Calibri" pitchFamily="34" charset="0"/>
            </a:endParaRPr>
          </a:p>
          <a:p>
            <a:pPr>
              <a:buFont typeface="Calibri" pitchFamily="34" charset="0"/>
              <a:buAutoNum type="arabicPeriod"/>
            </a:pPr>
            <a:endParaRPr lang="el-GR" altLang="el-GR" sz="2800" dirty="0" smtClean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65540" name="Αριθμός διαφάνειας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/>
          <a:p>
            <a:fld id="{1988A48A-DBBD-4C93-8B44-CDAB91A6D54C}" type="slidenum">
              <a:rPr lang="el-GR" altLang="el-GR" smtClean="0">
                <a:latin typeface="Calibri" pitchFamily="34" charset="0"/>
                <a:cs typeface="Arial" charset="0"/>
              </a:rPr>
              <a:pPr/>
              <a:t>5</a:t>
            </a:fld>
            <a:endParaRPr lang="el-GR" altLang="el-GR" smtClean="0">
              <a:latin typeface="Calibri" pitchFamily="34" charset="0"/>
              <a:cs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glucose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858278" y="1071592"/>
            <a:ext cx="4057650" cy="3819525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858146" y="5072074"/>
            <a:ext cx="648761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4000" b="1" dirty="0" smtClean="0"/>
              <a:t>Η ιστορία της γλυκόζης …</a:t>
            </a:r>
            <a:endParaRPr lang="en-US" sz="4000" b="1" dirty="0"/>
          </a:p>
        </p:txBody>
      </p:sp>
      <p:sp>
        <p:nvSpPr>
          <p:cNvPr id="4" name="Rectangle 3"/>
          <p:cNvSpPr/>
          <p:nvPr/>
        </p:nvSpPr>
        <p:spPr>
          <a:xfrm>
            <a:off x="0" y="6309364"/>
            <a:ext cx="679798" cy="461665"/>
          </a:xfrm>
          <a:prstGeom prst="rect">
            <a:avLst/>
          </a:prstGeom>
          <a:noFill/>
          <a:scene3d>
            <a:camera prst="isometricOffAxis1Right"/>
            <a:lightRig rig="twoPt" dir="tl"/>
          </a:scene3d>
          <a:sp3d contourW="12700" prstMaterial="dkEdge">
            <a:contourClr>
              <a:srgbClr val="FFFF00"/>
            </a:contourClr>
          </a:sp3d>
        </p:spPr>
        <p:txBody>
          <a:bodyPr wrap="square" lIns="91440" tIns="45720" rIns="91440" bIns="45720">
            <a:spAutoFit/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2400" b="1" i="1" dirty="0" err="1" smtClean="0">
                <a:ln w="11430"/>
                <a:latin typeface="Calibri" pitchFamily="34" charset="0"/>
              </a:rPr>
              <a:t>GrD</a:t>
            </a:r>
            <a:endParaRPr lang="en-US" sz="2400" b="1" i="1" cap="none" spc="0" dirty="0">
              <a:ln w="11430"/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39838" y="836712"/>
            <a:ext cx="8496944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3200" dirty="0" smtClean="0">
                <a:latin typeface="Calibri" pitchFamily="34" charset="0"/>
              </a:rPr>
              <a:t>Στόχος της ενότητας:</a:t>
            </a:r>
          </a:p>
          <a:p>
            <a:pPr algn="ctr">
              <a:buClr>
                <a:srgbClr val="FFC000"/>
              </a:buClr>
              <a:buFont typeface="Wingdings" pitchFamily="2" charset="2"/>
              <a:buChar char="ü"/>
            </a:pPr>
            <a:r>
              <a:rPr lang="el-GR" sz="3200" dirty="0" smtClean="0">
                <a:solidFill>
                  <a:srgbClr val="FFFF00"/>
                </a:solidFill>
                <a:latin typeface="Calibri" pitchFamily="34" charset="0"/>
              </a:rPr>
              <a:t>Η γλυκόζη και τα παράγωγά της.</a:t>
            </a:r>
          </a:p>
          <a:p>
            <a:pPr algn="ctr">
              <a:buClr>
                <a:srgbClr val="FFC000"/>
              </a:buClr>
              <a:buFont typeface="Wingdings" pitchFamily="2" charset="2"/>
              <a:buChar char="ü"/>
            </a:pPr>
            <a:r>
              <a:rPr lang="el-GR" sz="3200" dirty="0" smtClean="0">
                <a:solidFill>
                  <a:srgbClr val="FFFF00"/>
                </a:solidFill>
                <a:latin typeface="Calibri" pitchFamily="34" charset="0"/>
              </a:rPr>
              <a:t>Η </a:t>
            </a:r>
            <a:r>
              <a:rPr lang="el-GR" sz="3200" dirty="0" err="1" smtClean="0">
                <a:solidFill>
                  <a:srgbClr val="FFFF00"/>
                </a:solidFill>
                <a:latin typeface="Calibri" pitchFamily="34" charset="0"/>
              </a:rPr>
              <a:t>κυκλοποίηση</a:t>
            </a:r>
            <a:r>
              <a:rPr lang="el-GR" sz="3200" dirty="0" smtClean="0">
                <a:solidFill>
                  <a:srgbClr val="FFFF00"/>
                </a:solidFill>
                <a:latin typeface="Calibri" pitchFamily="34" charset="0"/>
              </a:rPr>
              <a:t> του μορίου της γλυκόζης, ο </a:t>
            </a:r>
            <a:r>
              <a:rPr lang="el-GR" sz="3200" dirty="0" err="1" smtClean="0">
                <a:solidFill>
                  <a:srgbClr val="FFFF00"/>
                </a:solidFill>
                <a:latin typeface="Calibri" pitchFamily="34" charset="0"/>
              </a:rPr>
              <a:t>ανωμερής</a:t>
            </a:r>
            <a:r>
              <a:rPr lang="el-GR" sz="3200" dirty="0" smtClean="0">
                <a:solidFill>
                  <a:srgbClr val="FFFF00"/>
                </a:solidFill>
                <a:latin typeface="Calibri" pitchFamily="34" charset="0"/>
              </a:rPr>
              <a:t> άνθρακας και οι διαμορφώσεις του. Η </a:t>
            </a:r>
            <a:r>
              <a:rPr lang="el-GR" sz="3200" dirty="0" err="1" smtClean="0">
                <a:solidFill>
                  <a:srgbClr val="FFFF00"/>
                </a:solidFill>
                <a:latin typeface="Calibri" pitchFamily="34" charset="0"/>
              </a:rPr>
              <a:t>επιμέρεια</a:t>
            </a:r>
            <a:r>
              <a:rPr lang="el-GR" sz="3200" dirty="0" smtClean="0">
                <a:solidFill>
                  <a:srgbClr val="FFFF00"/>
                </a:solidFill>
                <a:latin typeface="Calibri" pitchFamily="34" charset="0"/>
              </a:rPr>
              <a:t>.</a:t>
            </a:r>
          </a:p>
          <a:p>
            <a:pPr algn="ctr">
              <a:buClr>
                <a:srgbClr val="FFC000"/>
              </a:buClr>
              <a:buFont typeface="Wingdings" pitchFamily="2" charset="2"/>
              <a:buChar char="ü"/>
            </a:pPr>
            <a:r>
              <a:rPr lang="el-GR" sz="3200" dirty="0" smtClean="0">
                <a:solidFill>
                  <a:srgbClr val="FFFF00"/>
                </a:solidFill>
                <a:latin typeface="Calibri" pitchFamily="34" charset="0"/>
              </a:rPr>
              <a:t>Ο </a:t>
            </a:r>
            <a:r>
              <a:rPr lang="el-GR" sz="3200" dirty="0" err="1" smtClean="0">
                <a:solidFill>
                  <a:srgbClr val="FFFF00"/>
                </a:solidFill>
                <a:latin typeface="Calibri" pitchFamily="34" charset="0"/>
              </a:rPr>
              <a:t>γλυκοζιτικός</a:t>
            </a:r>
            <a:r>
              <a:rPr lang="el-GR" sz="3200" dirty="0" smtClean="0">
                <a:solidFill>
                  <a:srgbClr val="FFFF00"/>
                </a:solidFill>
                <a:latin typeface="Calibri" pitchFamily="34" charset="0"/>
              </a:rPr>
              <a:t> δεσμός, οι κυριότεροι </a:t>
            </a:r>
            <a:r>
              <a:rPr lang="el-GR" sz="3200" dirty="0" err="1" smtClean="0">
                <a:solidFill>
                  <a:srgbClr val="FFFF00"/>
                </a:solidFill>
                <a:latin typeface="Calibri" pitchFamily="34" charset="0"/>
              </a:rPr>
              <a:t>δισακχαρίτες</a:t>
            </a:r>
            <a:r>
              <a:rPr lang="el-GR" sz="3200" dirty="0" smtClean="0">
                <a:solidFill>
                  <a:srgbClr val="FFFF00"/>
                </a:solidFill>
                <a:latin typeface="Calibri" pitchFamily="34" charset="0"/>
              </a:rPr>
              <a:t> και πολυσακχαρίτες βιολογικού ενδιαφέροντος.</a:t>
            </a:r>
          </a:p>
          <a:p>
            <a:pPr algn="ctr">
              <a:buClr>
                <a:srgbClr val="FFC000"/>
              </a:buClr>
              <a:buFont typeface="Wingdings" pitchFamily="2" charset="2"/>
              <a:buChar char="ü"/>
            </a:pPr>
            <a:r>
              <a:rPr lang="el-GR" sz="3200" dirty="0" smtClean="0">
                <a:solidFill>
                  <a:srgbClr val="FFFF00"/>
                </a:solidFill>
                <a:latin typeface="Calibri" pitchFamily="34" charset="0"/>
              </a:rPr>
              <a:t>Τα κυριότερα </a:t>
            </a:r>
            <a:r>
              <a:rPr lang="el-GR" sz="3200" dirty="0" err="1" smtClean="0">
                <a:solidFill>
                  <a:srgbClr val="FFFF00"/>
                </a:solidFill>
                <a:latin typeface="Calibri" pitchFamily="34" charset="0"/>
              </a:rPr>
              <a:t>γλυκοζίδια</a:t>
            </a:r>
            <a:r>
              <a:rPr lang="el-GR" sz="3200" dirty="0" smtClean="0">
                <a:solidFill>
                  <a:srgbClr val="FFFF00"/>
                </a:solidFill>
                <a:latin typeface="Calibri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6064719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37857B-3B08-41AE-B27B-73F8F44D2770}" type="slidenum">
              <a:rPr lang="el-GR" smtClean="0">
                <a:solidFill>
                  <a:srgbClr val="000000"/>
                </a:solidFill>
              </a:rPr>
              <a:pPr/>
              <a:t>8</a:t>
            </a:fld>
            <a:endParaRPr lang="el-GR">
              <a:solidFill>
                <a:srgbClr val="000000"/>
              </a:solidFill>
            </a:endParaRPr>
          </a:p>
        </p:txBody>
      </p:sp>
      <p:pic>
        <p:nvPicPr>
          <p:cNvPr id="56627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7910" y="645592"/>
            <a:ext cx="6339397" cy="35034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363901" y="4293096"/>
            <a:ext cx="972108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sz="36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Όλα τα σάκχαρα προέρχονται από τη </a:t>
            </a:r>
            <a:r>
              <a:rPr lang="el-GR" sz="3600" b="1" dirty="0" err="1" smtClean="0">
                <a:solidFill>
                  <a:schemeClr val="tx1"/>
                </a:solidFill>
                <a:latin typeface="Calibri" panose="020F0502020204030204" pitchFamily="34" charset="0"/>
              </a:rPr>
              <a:t>γλυκεραλδεΰδη</a:t>
            </a:r>
            <a:r>
              <a:rPr lang="el-GR" sz="36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ή την </a:t>
            </a:r>
            <a:r>
              <a:rPr lang="el-GR" sz="3600" b="1" dirty="0" err="1" smtClean="0">
                <a:solidFill>
                  <a:schemeClr val="tx1"/>
                </a:solidFill>
                <a:latin typeface="Calibri" panose="020F0502020204030204" pitchFamily="34" charset="0"/>
              </a:rPr>
              <a:t>δι-υδροξυακετόνη</a:t>
            </a:r>
            <a:r>
              <a:rPr lang="el-GR" sz="36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με την προσθήκη της ομάδας Η-</a:t>
            </a:r>
            <a:r>
              <a:rPr lang="en-US" sz="36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C-OH</a:t>
            </a:r>
            <a:endParaRPr lang="en-US" sz="3600" b="1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200700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37857B-3B08-41AE-B27B-73F8F44D2770}" type="slidenum">
              <a:rPr lang="el-GR" smtClean="0">
                <a:solidFill>
                  <a:srgbClr val="000000"/>
                </a:solidFill>
              </a:rPr>
              <a:pPr/>
              <a:t>9</a:t>
            </a:fld>
            <a:endParaRPr lang="el-GR">
              <a:solidFill>
                <a:srgbClr val="000000"/>
              </a:solidFill>
            </a:endParaRPr>
          </a:p>
        </p:txBody>
      </p:sp>
      <p:pic>
        <p:nvPicPr>
          <p:cNvPr id="56320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1846" y="260648"/>
            <a:ext cx="2232248" cy="47050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247750" y="4896742"/>
            <a:ext cx="4752528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sz="2800" dirty="0" smtClean="0">
                <a:solidFill>
                  <a:schemeClr val="tx1"/>
                </a:solidFill>
                <a:latin typeface="+mn-lt"/>
              </a:rPr>
              <a:t>Γραμμική μορφή ενός απλού σακχάρου με </a:t>
            </a:r>
            <a:r>
              <a:rPr lang="el-GR" sz="2800" dirty="0" err="1" smtClean="0">
                <a:solidFill>
                  <a:schemeClr val="tx1"/>
                </a:solidFill>
                <a:latin typeface="+mn-lt"/>
              </a:rPr>
              <a:t>κετονική</a:t>
            </a:r>
            <a:r>
              <a:rPr lang="el-GR" sz="2800" dirty="0" smtClean="0">
                <a:solidFill>
                  <a:schemeClr val="tx1"/>
                </a:solidFill>
                <a:latin typeface="+mn-lt"/>
              </a:rPr>
              <a:t> ομάδα (μια </a:t>
            </a:r>
            <a:r>
              <a:rPr lang="el-GR" sz="2800" dirty="0" err="1" smtClean="0">
                <a:solidFill>
                  <a:schemeClr val="tx1"/>
                </a:solidFill>
                <a:latin typeface="+mn-lt"/>
              </a:rPr>
              <a:t>κετόζη</a:t>
            </a:r>
            <a:r>
              <a:rPr lang="el-GR" sz="2800" dirty="0" smtClean="0">
                <a:solidFill>
                  <a:schemeClr val="tx1"/>
                </a:solidFill>
                <a:latin typeface="+mn-lt"/>
              </a:rPr>
              <a:t>)</a:t>
            </a:r>
            <a:endParaRPr lang="en-US" sz="280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288310" y="4896741"/>
            <a:ext cx="4752528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sz="2800" dirty="0" smtClean="0">
                <a:solidFill>
                  <a:schemeClr val="tx1"/>
                </a:solidFill>
                <a:latin typeface="+mn-lt"/>
              </a:rPr>
              <a:t>Γραμμική μορφή ενός απλού σακχάρου με </a:t>
            </a:r>
            <a:r>
              <a:rPr lang="el-GR" sz="2800" dirty="0" err="1" smtClean="0">
                <a:solidFill>
                  <a:schemeClr val="tx1"/>
                </a:solidFill>
                <a:latin typeface="+mn-lt"/>
              </a:rPr>
              <a:t>αλδεϋδική</a:t>
            </a:r>
            <a:r>
              <a:rPr lang="el-GR" sz="2800" dirty="0" smtClean="0">
                <a:solidFill>
                  <a:schemeClr val="tx1"/>
                </a:solidFill>
                <a:latin typeface="+mn-lt"/>
              </a:rPr>
              <a:t> ομάδα (μια </a:t>
            </a:r>
            <a:r>
              <a:rPr lang="el-GR" sz="2800" dirty="0" err="1" smtClean="0">
                <a:solidFill>
                  <a:schemeClr val="tx1"/>
                </a:solidFill>
                <a:latin typeface="+mn-lt"/>
              </a:rPr>
              <a:t>αλδόζη</a:t>
            </a:r>
            <a:r>
              <a:rPr lang="el-GR" sz="2800" dirty="0" smtClean="0">
                <a:solidFill>
                  <a:schemeClr val="tx1"/>
                </a:solidFill>
                <a:latin typeface="+mn-lt"/>
              </a:rPr>
              <a:t>)</a:t>
            </a:r>
            <a:endParaRPr lang="en-US" sz="2800" dirty="0">
              <a:solidFill>
                <a:schemeClr val="tx1"/>
              </a:solidFill>
              <a:latin typeface="+mn-lt"/>
            </a:endParaRPr>
          </a:p>
        </p:txBody>
      </p:sp>
      <p:pic>
        <p:nvPicPr>
          <p:cNvPr id="563203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83201" y="231701"/>
            <a:ext cx="2169405" cy="46650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438597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αριθμού διαφάνειας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37857B-3B08-41AE-B27B-73F8F44D2770}" type="slidenum">
              <a:rPr lang="el-GR" smtClean="0">
                <a:solidFill>
                  <a:srgbClr val="000000"/>
                </a:solidFill>
              </a:rPr>
              <a:pPr/>
              <a:t>10</a:t>
            </a:fld>
            <a:endParaRPr lang="el-GR">
              <a:solidFill>
                <a:srgbClr val="000000"/>
              </a:solidFill>
            </a:endParaRPr>
          </a:p>
        </p:txBody>
      </p:sp>
      <p:sp>
        <p:nvSpPr>
          <p:cNvPr id="4" name="Παραλληλόγραμμο 3"/>
          <p:cNvSpPr/>
          <p:nvPr/>
        </p:nvSpPr>
        <p:spPr bwMode="auto">
          <a:xfrm>
            <a:off x="4346115" y="127392"/>
            <a:ext cx="864096" cy="4381727"/>
          </a:xfrm>
          <a:prstGeom prst="parallelogram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vert270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l-GR" sz="3200" b="1" dirty="0" smtClean="0">
                <a:solidFill>
                  <a:schemeClr val="tx1"/>
                </a:solidFill>
              </a:rPr>
              <a:t>καθρέπτης</a:t>
            </a:r>
            <a:endParaRPr kumimoji="0" lang="el-GR" sz="32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pic>
        <p:nvPicPr>
          <p:cNvPr id="562367" name="Picture 19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23799" y="332656"/>
            <a:ext cx="4908727" cy="39367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63361" name="TextBox 563360"/>
          <p:cNvSpPr txBox="1"/>
          <p:nvPr/>
        </p:nvSpPr>
        <p:spPr>
          <a:xfrm>
            <a:off x="2190826" y="4495533"/>
            <a:ext cx="5041700" cy="206210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l-GR" sz="3200" dirty="0" err="1" smtClean="0">
                <a:solidFill>
                  <a:schemeClr val="tx1"/>
                </a:solidFill>
                <a:latin typeface="Calibri" panose="020F0502020204030204" pitchFamily="34" charset="0"/>
              </a:rPr>
              <a:t>Εναντιομέρεια</a:t>
            </a:r>
            <a:r>
              <a:rPr lang="el-GR" sz="3200" dirty="0" smtClean="0">
                <a:solidFill>
                  <a:schemeClr val="tx1"/>
                </a:solidFill>
                <a:latin typeface="Calibri" panose="020F0502020204030204" pitchFamily="34" charset="0"/>
              </a:rPr>
              <a:t>: </a:t>
            </a:r>
          </a:p>
          <a:p>
            <a:pPr algn="ctr"/>
            <a:r>
              <a:rPr lang="el-GR" sz="3200" dirty="0" smtClean="0">
                <a:solidFill>
                  <a:schemeClr val="tx1"/>
                </a:solidFill>
                <a:latin typeface="Calibri" panose="020F0502020204030204" pitchFamily="34" charset="0"/>
              </a:rPr>
              <a:t>σχέση ειδώλου-αντικειμένου</a:t>
            </a:r>
          </a:p>
          <a:p>
            <a:pPr algn="ctr"/>
            <a:r>
              <a:rPr lang="el-GR" sz="3200" dirty="0" smtClean="0">
                <a:solidFill>
                  <a:schemeClr val="tx1"/>
                </a:solidFill>
                <a:latin typeface="Calibri" panose="020F0502020204030204" pitchFamily="34" charset="0"/>
              </a:rPr>
              <a:t>Δύο οπτικά ισομερή:</a:t>
            </a:r>
          </a:p>
          <a:p>
            <a:pPr algn="ctr"/>
            <a:r>
              <a:rPr lang="el-GR" sz="3200" dirty="0" smtClean="0">
                <a:solidFill>
                  <a:schemeClr val="tx1"/>
                </a:solidFill>
                <a:latin typeface="Calibri" panose="020F0502020204030204" pitchFamily="34" charset="0"/>
              </a:rPr>
              <a:t>η </a:t>
            </a:r>
            <a:r>
              <a:rPr lang="en-US" sz="3200" dirty="0" smtClean="0">
                <a:solidFill>
                  <a:schemeClr val="tx1"/>
                </a:solidFill>
                <a:latin typeface="Calibri" panose="020F0502020204030204" pitchFamily="34" charset="0"/>
              </a:rPr>
              <a:t>L</a:t>
            </a:r>
            <a:r>
              <a:rPr lang="el-GR" sz="3200" dirty="0" smtClean="0">
                <a:solidFill>
                  <a:schemeClr val="tx1"/>
                </a:solidFill>
                <a:latin typeface="Calibri" panose="020F0502020204030204" pitchFamily="34" charset="0"/>
              </a:rPr>
              <a:t>- και η </a:t>
            </a:r>
            <a:r>
              <a:rPr lang="en-US" sz="3200" dirty="0" smtClean="0">
                <a:solidFill>
                  <a:schemeClr val="tx1"/>
                </a:solidFill>
                <a:latin typeface="Calibri" panose="020F0502020204030204" pitchFamily="34" charset="0"/>
              </a:rPr>
              <a:t>D</a:t>
            </a:r>
            <a:r>
              <a:rPr lang="el-GR" sz="3200" dirty="0" smtClean="0">
                <a:solidFill>
                  <a:schemeClr val="tx1"/>
                </a:solidFill>
                <a:latin typeface="Calibri" panose="020F0502020204030204" pitchFamily="34" charset="0"/>
              </a:rPr>
              <a:t>- μορφή</a:t>
            </a:r>
            <a:endParaRPr lang="en-US" sz="3200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cxnSp>
        <p:nvCxnSpPr>
          <p:cNvPr id="563363" name="Straight Arrow Connector 563362"/>
          <p:cNvCxnSpPr/>
          <p:nvPr/>
        </p:nvCxnSpPr>
        <p:spPr bwMode="auto">
          <a:xfrm>
            <a:off x="7304534" y="2734601"/>
            <a:ext cx="1512168" cy="0"/>
          </a:xfrm>
          <a:prstGeom prst="straightConnector1">
            <a:avLst/>
          </a:prstGeom>
          <a:solidFill>
            <a:schemeClr val="accent1"/>
          </a:solidFill>
          <a:ln w="57150" cap="flat" cmpd="sng" algn="ctr">
            <a:solidFill>
              <a:schemeClr val="tx1"/>
            </a:solidFill>
            <a:prstDash val="solid"/>
            <a:round/>
            <a:headEnd type="arrow" w="med" len="med"/>
            <a:tailEnd type="none" w="med" len="med"/>
          </a:ln>
          <a:effectLst/>
        </p:spPr>
      </p:cxnSp>
      <p:cxnSp>
        <p:nvCxnSpPr>
          <p:cNvPr id="197" name="Straight Arrow Connector 196"/>
          <p:cNvCxnSpPr/>
          <p:nvPr/>
        </p:nvCxnSpPr>
        <p:spPr bwMode="auto">
          <a:xfrm>
            <a:off x="678658" y="2734601"/>
            <a:ext cx="1512168" cy="0"/>
          </a:xfrm>
          <a:prstGeom prst="straightConnector1">
            <a:avLst/>
          </a:prstGeom>
          <a:solidFill>
            <a:schemeClr val="accent1"/>
          </a:solidFill>
          <a:ln w="5715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 w="med" len="med"/>
          </a:ln>
          <a:effectLst/>
        </p:spPr>
      </p:cxnSp>
    </p:spTree>
    <p:extLst>
      <p:ext uri="{BB962C8B-B14F-4D97-AF65-F5344CB8AC3E}">
        <p14:creationId xmlns:p14="http://schemas.microsoft.com/office/powerpoint/2010/main" val="19807481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37857B-3B08-41AE-B27B-73F8F44D2770}" type="slidenum">
              <a:rPr lang="el-GR" smtClean="0">
                <a:solidFill>
                  <a:srgbClr val="000000"/>
                </a:solidFill>
              </a:rPr>
              <a:pPr/>
              <a:t>11</a:t>
            </a:fld>
            <a:endParaRPr lang="el-GR">
              <a:solidFill>
                <a:srgbClr val="000000"/>
              </a:solidFill>
            </a:endParaRPr>
          </a:p>
        </p:txBody>
      </p:sp>
      <p:pic>
        <p:nvPicPr>
          <p:cNvPr id="5652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3974" y="208711"/>
            <a:ext cx="5715917" cy="49037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823814" y="5095338"/>
            <a:ext cx="849694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sz="3200" b="1" dirty="0" err="1" smtClean="0">
                <a:solidFill>
                  <a:schemeClr val="tx1"/>
                </a:solidFill>
                <a:latin typeface="Calibri" panose="020F0502020204030204" pitchFamily="34" charset="0"/>
              </a:rPr>
              <a:t>Επιμέρεια</a:t>
            </a:r>
            <a:r>
              <a:rPr lang="el-GR" sz="3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:</a:t>
            </a:r>
          </a:p>
          <a:p>
            <a:pPr algn="ctr"/>
            <a:r>
              <a:rPr lang="el-GR" sz="3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Τα δύο απλά σάκχαρα διαφέρουν ως προς τη διαμόρφωση ενός ατόμου άνθρακα</a:t>
            </a:r>
            <a:endParaRPr lang="en-US" sz="3200" b="1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cxnSp>
        <p:nvCxnSpPr>
          <p:cNvPr id="5" name="Straight Arrow Connector 4"/>
          <p:cNvCxnSpPr>
            <a:endCxn id="565250" idx="1"/>
          </p:cNvCxnSpPr>
          <p:nvPr/>
        </p:nvCxnSpPr>
        <p:spPr bwMode="auto">
          <a:xfrm>
            <a:off x="823814" y="2660565"/>
            <a:ext cx="1440160" cy="0"/>
          </a:xfrm>
          <a:prstGeom prst="straightConnector1">
            <a:avLst/>
          </a:prstGeom>
          <a:solidFill>
            <a:schemeClr val="accent1"/>
          </a:solidFill>
          <a:ln w="5715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7" name="Straight Arrow Connector 6"/>
          <p:cNvCxnSpPr/>
          <p:nvPr/>
        </p:nvCxnSpPr>
        <p:spPr bwMode="auto">
          <a:xfrm>
            <a:off x="7880598" y="2564904"/>
            <a:ext cx="1440160" cy="0"/>
          </a:xfrm>
          <a:prstGeom prst="straightConnector1">
            <a:avLst/>
          </a:prstGeom>
          <a:solidFill>
            <a:schemeClr val="accent1"/>
          </a:solidFill>
          <a:ln w="57150" cap="flat" cmpd="sng" algn="ctr">
            <a:solidFill>
              <a:schemeClr val="tx1"/>
            </a:solidFill>
            <a:prstDash val="solid"/>
            <a:round/>
            <a:headEnd type="arrow" w="med" len="med"/>
            <a:tailEnd type="none" w="med" len="med"/>
          </a:ln>
          <a:effectLst/>
        </p:spPr>
      </p:cxnSp>
    </p:spTree>
    <p:extLst>
      <p:ext uri="{BB962C8B-B14F-4D97-AF65-F5344CB8AC3E}">
        <p14:creationId xmlns:p14="http://schemas.microsoft.com/office/powerpoint/2010/main" val="38280960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42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485" y="476672"/>
            <a:ext cx="10140377" cy="51125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Rectangle 2"/>
          <p:cNvSpPr/>
          <p:nvPr/>
        </p:nvSpPr>
        <p:spPr>
          <a:xfrm>
            <a:off x="1039838" y="5723191"/>
            <a:ext cx="8640960" cy="8652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0" hangingPunct="0">
              <a:lnSpc>
                <a:spcPct val="93000"/>
              </a:lnSpc>
              <a:tabLst>
                <a:tab pos="723900" algn="l"/>
                <a:tab pos="1447800" algn="l"/>
                <a:tab pos="2171700" algn="l"/>
                <a:tab pos="2895600" algn="l"/>
              </a:tabLst>
            </a:pPr>
            <a:r>
              <a:rPr lang="en-US" b="1" i="1" dirty="0" err="1">
                <a:solidFill>
                  <a:schemeClr val="tx1"/>
                </a:solidFill>
                <a:latin typeface="Calibri" pitchFamily="34" charset="0"/>
              </a:rPr>
              <a:t>Κυκλοποίηση</a:t>
            </a:r>
            <a:r>
              <a:rPr lang="en-US" b="1" i="1" dirty="0">
                <a:solidFill>
                  <a:schemeClr val="tx1"/>
                </a:solidFill>
                <a:latin typeface="Calibri" pitchFamily="34" charset="0"/>
              </a:rPr>
              <a:t> και ανωμέρεια</a:t>
            </a:r>
            <a:r>
              <a:rPr lang="el-GR" b="1" i="1" dirty="0">
                <a:solidFill>
                  <a:schemeClr val="tx1"/>
                </a:solidFill>
                <a:latin typeface="Calibri" pitchFamily="34" charset="0"/>
              </a:rPr>
              <a:t>:</a:t>
            </a:r>
          </a:p>
          <a:p>
            <a:pPr algn="ctr" eaLnBrk="0" hangingPunct="0">
              <a:lnSpc>
                <a:spcPct val="93000"/>
              </a:lnSpc>
              <a:tabLst>
                <a:tab pos="723900" algn="l"/>
                <a:tab pos="1447800" algn="l"/>
                <a:tab pos="2171700" algn="l"/>
                <a:tab pos="2895600" algn="l"/>
              </a:tabLst>
            </a:pPr>
            <a:r>
              <a:rPr lang="el-GR" b="1" i="1" dirty="0">
                <a:solidFill>
                  <a:schemeClr val="tx1"/>
                </a:solidFill>
                <a:latin typeface="Calibri" pitchFamily="34" charset="0"/>
              </a:rPr>
              <a:t>Ο </a:t>
            </a:r>
            <a:r>
              <a:rPr lang="el-GR" b="1" i="1" dirty="0" err="1">
                <a:solidFill>
                  <a:schemeClr val="tx1"/>
                </a:solidFill>
                <a:latin typeface="Calibri" pitchFamily="34" charset="0"/>
              </a:rPr>
              <a:t>ανωμερής</a:t>
            </a:r>
            <a:r>
              <a:rPr lang="el-GR" b="1" i="1" dirty="0">
                <a:solidFill>
                  <a:schemeClr val="tx1"/>
                </a:solidFill>
                <a:latin typeface="Calibri" pitchFamily="34" charset="0"/>
              </a:rPr>
              <a:t> άνθρακας </a:t>
            </a:r>
            <a:r>
              <a:rPr lang="el-GR" b="1" i="1" dirty="0" err="1">
                <a:solidFill>
                  <a:schemeClr val="tx1"/>
                </a:solidFill>
                <a:latin typeface="Calibri" pitchFamily="34" charset="0"/>
              </a:rPr>
              <a:t>Νο</a:t>
            </a:r>
            <a:r>
              <a:rPr lang="el-GR" b="1" i="1" dirty="0">
                <a:solidFill>
                  <a:schemeClr val="tx1"/>
                </a:solidFill>
                <a:latin typeface="Calibri" pitchFamily="34" charset="0"/>
              </a:rPr>
              <a:t> 1 είναι δυνατόν να απαντά σε δύο διαμορφώσεις, την α- και την β- διαμόρφωση</a:t>
            </a:r>
            <a:endParaRPr lang="en-US" b="1" i="1" dirty="0">
              <a:solidFill>
                <a:schemeClr val="tx1"/>
              </a:solidFill>
              <a:latin typeface="Calibri" pitchFamily="34" charset="0"/>
            </a:endParaRPr>
          </a:p>
        </p:txBody>
      </p:sp>
      <p:cxnSp>
        <p:nvCxnSpPr>
          <p:cNvPr id="5" name="Straight Arrow Connector 4"/>
          <p:cNvCxnSpPr/>
          <p:nvPr/>
        </p:nvCxnSpPr>
        <p:spPr bwMode="auto">
          <a:xfrm flipH="1">
            <a:off x="3848150" y="3032955"/>
            <a:ext cx="720080" cy="756085"/>
          </a:xfrm>
          <a:prstGeom prst="straightConnector1">
            <a:avLst/>
          </a:prstGeom>
          <a:solidFill>
            <a:schemeClr val="accent1"/>
          </a:solidFill>
          <a:ln w="762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7" name="Straight Arrow Connector 6"/>
          <p:cNvCxnSpPr/>
          <p:nvPr/>
        </p:nvCxnSpPr>
        <p:spPr bwMode="auto">
          <a:xfrm>
            <a:off x="6296422" y="3122965"/>
            <a:ext cx="1080120" cy="576064"/>
          </a:xfrm>
          <a:prstGeom prst="straightConnector1">
            <a:avLst/>
          </a:prstGeom>
          <a:solidFill>
            <a:schemeClr val="accent1"/>
          </a:solidFill>
          <a:ln w="762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</p:spTree>
    <p:extLst>
      <p:ext uri="{BB962C8B-B14F-4D97-AF65-F5344CB8AC3E}">
        <p14:creationId xmlns:p14="http://schemas.microsoft.com/office/powerpoint/2010/main" val="38127959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217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30525531"/>
              </p:ext>
            </p:extLst>
          </p:nvPr>
        </p:nvGraphicFramePr>
        <p:xfrm>
          <a:off x="751828" y="46"/>
          <a:ext cx="8692487" cy="683998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39712" name="MDLDrawObject Class" r:id="rId4" imgW="5991338" imgH="4714930" progId="">
                  <p:embed/>
                </p:oleObj>
              </mc:Choice>
              <mc:Fallback>
                <p:oleObj name="MDLDrawObject Class" r:id="rId4" imgW="5991338" imgH="4714930" progId="">
                  <p:embed/>
                  <p:pic>
                    <p:nvPicPr>
                      <p:cNvPr id="0" name="Picture 6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51828" y="46"/>
                        <a:ext cx="8692487" cy="6839989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</p:spPr>
                  </p:pic>
                </p:oleObj>
              </mc:Fallback>
            </mc:AlternateContent>
          </a:graphicData>
        </a:graphic>
      </p:graphicFrame>
      <p:sp>
        <p:nvSpPr>
          <p:cNvPr id="9224" name="Text Box 8"/>
          <p:cNvSpPr txBox="1">
            <a:spLocks noChangeArrowheads="1"/>
          </p:cNvSpPr>
          <p:nvPr/>
        </p:nvSpPr>
        <p:spPr bwMode="auto">
          <a:xfrm>
            <a:off x="50422" y="3149065"/>
            <a:ext cx="2221740" cy="372931"/>
          </a:xfrm>
          <a:prstGeom prst="rect">
            <a:avLst/>
          </a:prstGeom>
          <a:solidFill>
            <a:schemeClr val="tx1"/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lIns="90000" tIns="61920" rIns="90000" bIns="46800">
            <a:spAutoFit/>
          </a:bodyPr>
          <a:lstStyle/>
          <a:p>
            <a:pPr>
              <a:lnSpc>
                <a:spcPct val="95000"/>
              </a:lnSpc>
              <a:tabLst>
                <a:tab pos="723900" algn="l"/>
                <a:tab pos="1447800" algn="l"/>
              </a:tabLst>
            </a:pPr>
            <a:r>
              <a:rPr lang="el-GR" b="1" dirty="0" smtClean="0">
                <a:latin typeface="Calibri" pitchFamily="34" charset="0"/>
                <a:cs typeface="Arial" charset="0"/>
              </a:rPr>
              <a:t>ΠΑΡΑΓΩΓΑ ΓΛΥΚΟΖΗΣ</a:t>
            </a:r>
            <a:endParaRPr lang="el-GR" b="1" dirty="0">
              <a:latin typeface="Calibri" pitchFamily="34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37098767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9" name="Text Box 5"/>
          <p:cNvSpPr txBox="1">
            <a:spLocks noChangeArrowheads="1"/>
          </p:cNvSpPr>
          <p:nvPr/>
        </p:nvSpPr>
        <p:spPr bwMode="auto">
          <a:xfrm>
            <a:off x="144036" y="91843"/>
            <a:ext cx="3488109" cy="3541612"/>
          </a:xfrm>
          <a:prstGeom prst="rect">
            <a:avLst/>
          </a:prstGeom>
          <a:noFill/>
          <a:ln w="9360">
            <a:solidFill>
              <a:srgbClr val="FFFF00"/>
            </a:solidFill>
            <a:miter lim="800000"/>
            <a:headEnd/>
            <a:tailEnd/>
          </a:ln>
          <a:effectLst/>
        </p:spPr>
        <p:txBody>
          <a:bodyPr wrap="square" lIns="90000" tIns="46800" rIns="90000" bIns="46800">
            <a:spAutoFit/>
          </a:bodyPr>
          <a:lstStyle/>
          <a:p>
            <a:pPr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3200" b="1" dirty="0" smtClean="0">
                <a:solidFill>
                  <a:srgbClr val="FFFFFF"/>
                </a:solidFill>
                <a:latin typeface="Calibri" pitchFamily="34" charset="0"/>
              </a:rPr>
              <a:t>1. </a:t>
            </a:r>
            <a:r>
              <a:rPr lang="el-GR" sz="3200" b="1" dirty="0" smtClean="0">
                <a:solidFill>
                  <a:srgbClr val="FFFFFF"/>
                </a:solidFill>
                <a:latin typeface="Calibri" pitchFamily="34" charset="0"/>
              </a:rPr>
              <a:t>Πρώτη ύλη για τη βιοσύνθεση </a:t>
            </a:r>
            <a:r>
              <a:rPr lang="el-GR" sz="3200" b="1" dirty="0" err="1" smtClean="0">
                <a:solidFill>
                  <a:srgbClr val="FFFFFF"/>
                </a:solidFill>
                <a:latin typeface="Calibri" pitchFamily="34" charset="0"/>
              </a:rPr>
              <a:t>δισακχαριτών</a:t>
            </a:r>
            <a:r>
              <a:rPr lang="el-GR" sz="3200" b="1" dirty="0" smtClean="0">
                <a:solidFill>
                  <a:srgbClr val="FFFFFF"/>
                </a:solidFill>
                <a:latin typeface="Calibri" pitchFamily="34" charset="0"/>
              </a:rPr>
              <a:t>,</a:t>
            </a:r>
            <a:endParaRPr lang="el-GR" sz="3200" b="1" dirty="0">
              <a:solidFill>
                <a:srgbClr val="FFFFFF"/>
              </a:solidFill>
              <a:latin typeface="Calibri" pitchFamily="34" charset="0"/>
            </a:endParaRPr>
          </a:p>
          <a:p>
            <a:pPr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3200" b="1" dirty="0" smtClean="0">
                <a:solidFill>
                  <a:srgbClr val="FFFFFF"/>
                </a:solidFill>
                <a:latin typeface="Calibri" pitchFamily="34" charset="0"/>
              </a:rPr>
              <a:t>πολυσακχαριτών,</a:t>
            </a:r>
            <a:endParaRPr lang="el-GR" sz="3200" b="1" dirty="0">
              <a:solidFill>
                <a:srgbClr val="FFFFFF"/>
              </a:solidFill>
              <a:latin typeface="Calibri" pitchFamily="34" charset="0"/>
            </a:endParaRPr>
          </a:p>
          <a:p>
            <a:pPr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3200" b="1" dirty="0" smtClean="0">
                <a:solidFill>
                  <a:srgbClr val="FFFFFF"/>
                </a:solidFill>
                <a:latin typeface="Calibri" pitchFamily="34" charset="0"/>
              </a:rPr>
              <a:t>γλυκοζιτών,  λιπιδίων,</a:t>
            </a:r>
            <a:endParaRPr lang="el-GR" sz="3200" b="1" dirty="0">
              <a:solidFill>
                <a:srgbClr val="FFFFFF"/>
              </a:solidFill>
              <a:latin typeface="Calibri" pitchFamily="34" charset="0"/>
            </a:endParaRPr>
          </a:p>
          <a:p>
            <a:pPr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3200" b="1" dirty="0" smtClean="0">
                <a:solidFill>
                  <a:srgbClr val="FFFFFF"/>
                </a:solidFill>
                <a:latin typeface="Calibri" pitchFamily="34" charset="0"/>
              </a:rPr>
              <a:t>αμινοξέων.</a:t>
            </a:r>
            <a:endParaRPr lang="el-GR" sz="3200" b="1" dirty="0">
              <a:solidFill>
                <a:srgbClr val="FFFFFF"/>
              </a:solidFill>
              <a:latin typeface="Calibri" pitchFamily="34" charset="0"/>
            </a:endParaRPr>
          </a:p>
        </p:txBody>
      </p:sp>
      <p:sp>
        <p:nvSpPr>
          <p:cNvPr id="31750" name="Text Box 6"/>
          <p:cNvSpPr txBox="1">
            <a:spLocks noChangeArrowheads="1"/>
          </p:cNvSpPr>
          <p:nvPr/>
        </p:nvSpPr>
        <p:spPr bwMode="auto">
          <a:xfrm>
            <a:off x="2191985" y="5241534"/>
            <a:ext cx="6912768" cy="1571842"/>
          </a:xfrm>
          <a:prstGeom prst="rect">
            <a:avLst/>
          </a:prstGeom>
          <a:noFill/>
          <a:ln w="9360">
            <a:solidFill>
              <a:srgbClr val="FFFF00"/>
            </a:solidFill>
            <a:miter lim="800000"/>
            <a:headEnd/>
            <a:tailEnd/>
          </a:ln>
          <a:effectLst/>
        </p:spPr>
        <p:txBody>
          <a:bodyPr wrap="square" lIns="90000" tIns="46800" rIns="90000" bIns="46800">
            <a:spAutoFit/>
          </a:bodyPr>
          <a:lstStyle/>
          <a:p>
            <a:pPr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3200" b="1" dirty="0" smtClean="0">
                <a:solidFill>
                  <a:srgbClr val="FFFFFF"/>
                </a:solidFill>
                <a:latin typeface="Calibri" pitchFamily="34" charset="0"/>
              </a:rPr>
              <a:t>3. </a:t>
            </a:r>
            <a:r>
              <a:rPr lang="el-GR" sz="3200" b="1" dirty="0" smtClean="0">
                <a:solidFill>
                  <a:srgbClr val="FFFFFF"/>
                </a:solidFill>
                <a:latin typeface="Calibri" pitchFamily="34" charset="0"/>
              </a:rPr>
              <a:t>Πρώτη ύλη για παραγωγή ενέργειας σε αερόβιο ή αναερόβιο περιβάλλον (αντιδράσεις </a:t>
            </a:r>
            <a:r>
              <a:rPr lang="el-GR" sz="3200" b="1" dirty="0" err="1" smtClean="0">
                <a:solidFill>
                  <a:srgbClr val="FFFFFF"/>
                </a:solidFill>
                <a:latin typeface="Calibri" pitchFamily="34" charset="0"/>
              </a:rPr>
              <a:t>γλυκόλυσης</a:t>
            </a:r>
            <a:r>
              <a:rPr lang="el-GR" sz="3200" b="1" dirty="0" smtClean="0">
                <a:solidFill>
                  <a:srgbClr val="FFFFFF"/>
                </a:solidFill>
                <a:latin typeface="Calibri" pitchFamily="34" charset="0"/>
              </a:rPr>
              <a:t> και ζύμωση )</a:t>
            </a:r>
            <a:endParaRPr lang="el-GR" sz="3200" b="1" dirty="0">
              <a:solidFill>
                <a:srgbClr val="FFFFFF"/>
              </a:solidFill>
              <a:latin typeface="Calibri" pitchFamily="34" charset="0"/>
            </a:endParaRPr>
          </a:p>
        </p:txBody>
      </p:sp>
      <p:sp>
        <p:nvSpPr>
          <p:cNvPr id="31751" name="Text Box 7"/>
          <p:cNvSpPr txBox="1">
            <a:spLocks noChangeArrowheads="1"/>
          </p:cNvSpPr>
          <p:nvPr/>
        </p:nvSpPr>
        <p:spPr bwMode="auto">
          <a:xfrm>
            <a:off x="7880617" y="152237"/>
            <a:ext cx="2304259" cy="2556727"/>
          </a:xfrm>
          <a:prstGeom prst="rect">
            <a:avLst/>
          </a:prstGeom>
          <a:noFill/>
          <a:ln w="9360">
            <a:solidFill>
              <a:srgbClr val="FFFF00"/>
            </a:solidFill>
            <a:miter lim="800000"/>
            <a:headEnd/>
            <a:tailEnd/>
          </a:ln>
          <a:effectLst/>
        </p:spPr>
        <p:txBody>
          <a:bodyPr wrap="square" lIns="90000" tIns="46800" rIns="90000" bIns="46800">
            <a:spAutoFit/>
          </a:bodyPr>
          <a:lstStyle/>
          <a:p>
            <a:pPr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3200" b="1" dirty="0" smtClean="0">
                <a:solidFill>
                  <a:srgbClr val="FFFFFF"/>
                </a:solidFill>
                <a:latin typeface="Calibri" pitchFamily="34" charset="0"/>
              </a:rPr>
              <a:t>2. </a:t>
            </a:r>
            <a:r>
              <a:rPr lang="el-GR" sz="3200" b="1" dirty="0" smtClean="0">
                <a:solidFill>
                  <a:srgbClr val="FFFFFF"/>
                </a:solidFill>
                <a:latin typeface="Calibri" pitchFamily="34" charset="0"/>
              </a:rPr>
              <a:t>Πρώτη ύλη για την παραγωγή</a:t>
            </a:r>
            <a:endParaRPr lang="el-GR" sz="3200" b="1" dirty="0">
              <a:solidFill>
                <a:srgbClr val="FFFFFF"/>
              </a:solidFill>
              <a:latin typeface="Calibri" pitchFamily="34" charset="0"/>
            </a:endParaRPr>
          </a:p>
          <a:p>
            <a:pPr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3200" b="1" dirty="0">
                <a:solidFill>
                  <a:srgbClr val="FFFFFF"/>
                </a:solidFill>
                <a:latin typeface="Calibri" pitchFamily="34" charset="0"/>
              </a:rPr>
              <a:t>Ριβόζης και ΝΑ</a:t>
            </a:r>
            <a:r>
              <a:rPr lang="en-GB" sz="3200" b="1" dirty="0">
                <a:solidFill>
                  <a:srgbClr val="FFFFFF"/>
                </a:solidFill>
                <a:latin typeface="Calibri" pitchFamily="34" charset="0"/>
              </a:rPr>
              <a:t>DPH+H</a:t>
            </a:r>
            <a:r>
              <a:rPr lang="en-GB" sz="3200" b="1" baseline="30000" dirty="0">
                <a:solidFill>
                  <a:srgbClr val="FFFFFF"/>
                </a:solidFill>
                <a:latin typeface="Calibri" pitchFamily="34" charset="0"/>
              </a:rPr>
              <a:t>+</a:t>
            </a:r>
          </a:p>
        </p:txBody>
      </p:sp>
      <p:graphicFrame>
        <p:nvGraphicFramePr>
          <p:cNvPr id="71683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07102590"/>
              </p:ext>
            </p:extLst>
          </p:nvPr>
        </p:nvGraphicFramePr>
        <p:xfrm>
          <a:off x="3220963" y="933469"/>
          <a:ext cx="5019675" cy="4295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36660" name="MDLDrawObject Class" r:id="rId4" imgW="3362383" imgH="2876682" progId="">
                  <p:embed/>
                </p:oleObj>
              </mc:Choice>
              <mc:Fallback>
                <p:oleObj name="MDLDrawObject Class" r:id="rId4" imgW="3362383" imgH="2876682" progId="">
                  <p:embed/>
                  <p:pic>
                    <p:nvPicPr>
                      <p:cNvPr id="0" name="Picture 8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20963" y="933469"/>
                        <a:ext cx="5019675" cy="42957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1752" name="Text Box 8"/>
          <p:cNvSpPr txBox="1">
            <a:spLocks noChangeArrowheads="1"/>
          </p:cNvSpPr>
          <p:nvPr/>
        </p:nvSpPr>
        <p:spPr bwMode="auto">
          <a:xfrm>
            <a:off x="5072286" y="642866"/>
            <a:ext cx="2315163" cy="586957"/>
          </a:xfrm>
          <a:prstGeom prst="rect">
            <a:avLst/>
          </a:prstGeom>
          <a:noFill/>
          <a:ln w="9360">
            <a:noFill/>
            <a:miter lim="800000"/>
            <a:headEnd/>
            <a:tailEnd/>
          </a:ln>
          <a:effectLst/>
        </p:spPr>
        <p:txBody>
          <a:bodyPr wrap="none" lIns="90000" tIns="46800" rIns="90000" bIns="46800">
            <a:spAutoFit/>
          </a:bodyPr>
          <a:lstStyle/>
          <a:p>
            <a:pPr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3200" b="1" dirty="0" smtClean="0">
                <a:solidFill>
                  <a:srgbClr val="FFFFFF"/>
                </a:solidFill>
                <a:latin typeface="Calibri" pitchFamily="34" charset="0"/>
              </a:rPr>
              <a:t>α-</a:t>
            </a:r>
            <a:r>
              <a:rPr lang="en-US" sz="3200" b="1" dirty="0" smtClean="0">
                <a:solidFill>
                  <a:srgbClr val="FFFFFF"/>
                </a:solidFill>
                <a:latin typeface="Calibri" pitchFamily="34" charset="0"/>
              </a:rPr>
              <a:t>D-</a:t>
            </a:r>
            <a:r>
              <a:rPr lang="el-GR" sz="3200" b="1" dirty="0" smtClean="0">
                <a:solidFill>
                  <a:srgbClr val="FFFFFF"/>
                </a:solidFill>
                <a:latin typeface="Calibri" pitchFamily="34" charset="0"/>
              </a:rPr>
              <a:t>γλυκόζη</a:t>
            </a:r>
            <a:endParaRPr lang="el-GR" sz="3200" b="1" dirty="0">
              <a:solidFill>
                <a:srgbClr val="FFFFFF"/>
              </a:solidFill>
              <a:latin typeface="Calibri" pitchFamily="34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0" y="6309364"/>
            <a:ext cx="679798" cy="461665"/>
          </a:xfrm>
          <a:prstGeom prst="rect">
            <a:avLst/>
          </a:prstGeom>
          <a:noFill/>
          <a:scene3d>
            <a:camera prst="isometricOffAxis1Right"/>
            <a:lightRig rig="twoPt" dir="tl"/>
          </a:scene3d>
          <a:sp3d contourW="12700" prstMaterial="dkEdge">
            <a:contourClr>
              <a:srgbClr val="FFFF00"/>
            </a:contourClr>
          </a:sp3d>
        </p:spPr>
        <p:txBody>
          <a:bodyPr wrap="square" lIns="91440" tIns="45720" rIns="91440" bIns="45720">
            <a:spAutoFit/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2400" b="1" i="1" dirty="0" err="1" smtClean="0">
                <a:ln w="11430"/>
                <a:latin typeface="Calibri" pitchFamily="34" charset="0"/>
              </a:rPr>
              <a:t>GrD</a:t>
            </a:r>
            <a:endParaRPr lang="en-US" sz="2400" b="1" i="1" cap="none" spc="0" dirty="0">
              <a:ln w="11430"/>
              <a:latin typeface="Calibri" pitchFamily="34" charset="0"/>
            </a:endParaRPr>
          </a:p>
        </p:txBody>
      </p:sp>
      <p:sp>
        <p:nvSpPr>
          <p:cNvPr id="2" name="Hexagon 1"/>
          <p:cNvSpPr/>
          <p:nvPr/>
        </p:nvSpPr>
        <p:spPr bwMode="auto">
          <a:xfrm>
            <a:off x="4208209" y="2573786"/>
            <a:ext cx="2880320" cy="1647302"/>
          </a:xfrm>
          <a:prstGeom prst="hexagon">
            <a:avLst>
              <a:gd name="adj" fmla="val 41457"/>
              <a:gd name="vf" fmla="val 115470"/>
            </a:avLst>
          </a:prstGeom>
          <a:solidFill>
            <a:schemeClr val="accent2">
              <a:lumMod val="50000"/>
              <a:alpha val="7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bg1"/>
              </a:solidFill>
              <a:effectLst/>
              <a:latin typeface="Arial" charset="0"/>
              <a:cs typeface="Arial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749" grpId="0" animBg="1"/>
      <p:bldP spid="31750" grpId="0" animBg="1"/>
      <p:bldP spid="31751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9" name="Text Box 5"/>
          <p:cNvSpPr txBox="1">
            <a:spLocks noChangeArrowheads="1"/>
          </p:cNvSpPr>
          <p:nvPr/>
        </p:nvSpPr>
        <p:spPr bwMode="auto">
          <a:xfrm>
            <a:off x="175742" y="293522"/>
            <a:ext cx="4428726" cy="586957"/>
          </a:xfrm>
          <a:prstGeom prst="rect">
            <a:avLst/>
          </a:prstGeom>
          <a:noFill/>
          <a:ln w="9360">
            <a:solidFill>
              <a:srgbClr val="FFFF00"/>
            </a:solidFill>
            <a:miter lim="800000"/>
            <a:headEnd/>
            <a:tailEnd/>
          </a:ln>
          <a:effectLst/>
        </p:spPr>
        <p:txBody>
          <a:bodyPr wrap="square" lIns="90000" tIns="46800" rIns="90000" bIns="46800">
            <a:spAutoFit/>
          </a:bodyPr>
          <a:lstStyle/>
          <a:p>
            <a:pPr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3200" b="1" dirty="0" smtClean="0">
                <a:solidFill>
                  <a:srgbClr val="FFFFFF"/>
                </a:solidFill>
                <a:latin typeface="Calibri" pitchFamily="34" charset="0"/>
              </a:rPr>
              <a:t>1. </a:t>
            </a:r>
            <a:r>
              <a:rPr lang="el-GR" sz="3200" b="1" dirty="0" smtClean="0">
                <a:solidFill>
                  <a:srgbClr val="FFFFFF"/>
                </a:solidFill>
                <a:latin typeface="Calibri" pitchFamily="34" charset="0"/>
              </a:rPr>
              <a:t>Βιοσύνθεση</a:t>
            </a:r>
            <a:endParaRPr lang="el-GR" sz="3200" b="1" dirty="0">
              <a:solidFill>
                <a:srgbClr val="FFFFFF"/>
              </a:solidFill>
              <a:latin typeface="Calibri" pitchFamily="34" charset="0"/>
            </a:endParaRPr>
          </a:p>
        </p:txBody>
      </p:sp>
      <p:sp>
        <p:nvSpPr>
          <p:cNvPr id="31752" name="Text Box 8"/>
          <p:cNvSpPr txBox="1">
            <a:spLocks noChangeArrowheads="1"/>
          </p:cNvSpPr>
          <p:nvPr/>
        </p:nvSpPr>
        <p:spPr bwMode="auto">
          <a:xfrm>
            <a:off x="5072286" y="1220880"/>
            <a:ext cx="2315163" cy="586957"/>
          </a:xfrm>
          <a:prstGeom prst="rect">
            <a:avLst/>
          </a:prstGeom>
          <a:noFill/>
          <a:ln w="9360">
            <a:noFill/>
            <a:miter lim="800000"/>
            <a:headEnd/>
            <a:tailEnd/>
          </a:ln>
          <a:effectLst/>
        </p:spPr>
        <p:txBody>
          <a:bodyPr wrap="none" lIns="90000" tIns="46800" rIns="90000" bIns="46800">
            <a:spAutoFit/>
          </a:bodyPr>
          <a:lstStyle/>
          <a:p>
            <a:pPr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3200" b="1" dirty="0" smtClean="0">
                <a:solidFill>
                  <a:srgbClr val="FFFFFF"/>
                </a:solidFill>
                <a:latin typeface="Calibri" pitchFamily="34" charset="0"/>
              </a:rPr>
              <a:t>α-</a:t>
            </a:r>
            <a:r>
              <a:rPr lang="en-US" sz="3200" b="1" dirty="0" smtClean="0">
                <a:solidFill>
                  <a:srgbClr val="FFFFFF"/>
                </a:solidFill>
                <a:latin typeface="Calibri" pitchFamily="34" charset="0"/>
              </a:rPr>
              <a:t>D-</a:t>
            </a:r>
            <a:r>
              <a:rPr lang="el-GR" sz="3200" b="1" dirty="0" smtClean="0">
                <a:solidFill>
                  <a:srgbClr val="FFFFFF"/>
                </a:solidFill>
                <a:latin typeface="Calibri" pitchFamily="34" charset="0"/>
              </a:rPr>
              <a:t>γλυκόζη</a:t>
            </a:r>
            <a:endParaRPr lang="el-GR" sz="3200" b="1" dirty="0">
              <a:solidFill>
                <a:srgbClr val="FFFFFF"/>
              </a:solidFill>
              <a:latin typeface="Calibri" pitchFamily="34" charset="0"/>
            </a:endParaRPr>
          </a:p>
        </p:txBody>
      </p:sp>
      <p:graphicFrame>
        <p:nvGraphicFramePr>
          <p:cNvPr id="71683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26771404"/>
              </p:ext>
            </p:extLst>
          </p:nvPr>
        </p:nvGraphicFramePr>
        <p:xfrm>
          <a:off x="5014935" y="1792288"/>
          <a:ext cx="5033962" cy="4381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37680" name="MDLDrawObject Class" r:id="rId4" imgW="3371831" imgH="2933638" progId="">
                  <p:embed/>
                </p:oleObj>
              </mc:Choice>
              <mc:Fallback>
                <p:oleObj name="MDLDrawObject Class" r:id="rId4" imgW="3371831" imgH="2933638" progId="">
                  <p:embed/>
                  <p:pic>
                    <p:nvPicPr>
                      <p:cNvPr id="0" name="Picture 7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14935" y="1792288"/>
                        <a:ext cx="5033962" cy="4381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tangle 6"/>
          <p:cNvSpPr/>
          <p:nvPr/>
        </p:nvSpPr>
        <p:spPr>
          <a:xfrm>
            <a:off x="0" y="6309364"/>
            <a:ext cx="679798" cy="461665"/>
          </a:xfrm>
          <a:prstGeom prst="rect">
            <a:avLst/>
          </a:prstGeom>
          <a:noFill/>
          <a:scene3d>
            <a:camera prst="isometricOffAxis1Right"/>
            <a:lightRig rig="twoPt" dir="tl"/>
          </a:scene3d>
          <a:sp3d contourW="12700" prstMaterial="dkEdge">
            <a:contourClr>
              <a:srgbClr val="FFFF00"/>
            </a:contourClr>
          </a:sp3d>
        </p:spPr>
        <p:txBody>
          <a:bodyPr wrap="square" lIns="91440" tIns="45720" rIns="91440" bIns="45720">
            <a:spAutoFit/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2400" b="1" i="1" dirty="0" err="1" smtClean="0">
                <a:ln w="11430"/>
                <a:latin typeface="Calibri" pitchFamily="34" charset="0"/>
              </a:rPr>
              <a:t>GrD</a:t>
            </a:r>
            <a:endParaRPr lang="en-US" sz="2400" b="1" i="1" cap="none" spc="0" dirty="0">
              <a:ln w="11430"/>
              <a:latin typeface="Calibri" pitchFamily="34" charset="0"/>
            </a:endParaRPr>
          </a:p>
        </p:txBody>
      </p:sp>
      <p:sp>
        <p:nvSpPr>
          <p:cNvPr id="2" name="Left Arrow 1"/>
          <p:cNvSpPr/>
          <p:nvPr/>
        </p:nvSpPr>
        <p:spPr bwMode="auto">
          <a:xfrm>
            <a:off x="3632126" y="3933056"/>
            <a:ext cx="1512168" cy="504056"/>
          </a:xfrm>
          <a:prstGeom prst="leftArrow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bg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802641" y="3790789"/>
            <a:ext cx="274927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l-GR" sz="3600" b="1" dirty="0" err="1" smtClean="0">
                <a:latin typeface="Calibri" pitchFamily="34" charset="0"/>
                <a:cs typeface="Calibri" pitchFamily="34" charset="0"/>
              </a:rPr>
              <a:t>Δισακχαρίτες</a:t>
            </a:r>
            <a:endParaRPr lang="en-US" sz="3600" b="1" dirty="0"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90717688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88770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42474920"/>
              </p:ext>
            </p:extLst>
          </p:nvPr>
        </p:nvGraphicFramePr>
        <p:xfrm>
          <a:off x="444519" y="146050"/>
          <a:ext cx="9434513" cy="65357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2519" name="MDLDrawObject Class" r:id="rId4" imgW="7191495" imgH="4981624" progId="">
                  <p:embed/>
                </p:oleObj>
              </mc:Choice>
              <mc:Fallback>
                <p:oleObj name="MDLDrawObject Class" r:id="rId4" imgW="7191495" imgH="4981624" progId="">
                  <p:embed/>
                  <p:pic>
                    <p:nvPicPr>
                      <p:cNvPr id="0" name="Picture 8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4519" y="146050"/>
                        <a:ext cx="9434513" cy="65357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22" y="2"/>
            <a:ext cx="230075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2400" b="1" dirty="0" smtClean="0">
                <a:latin typeface="Calibri" pitchFamily="34" charset="0"/>
              </a:rPr>
              <a:t>μονοσακχαρίτης</a:t>
            </a:r>
            <a:endParaRPr lang="el-GR" sz="2400" b="1" dirty="0">
              <a:latin typeface="Calibri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987830" y="5877316"/>
            <a:ext cx="190674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2400" b="1" dirty="0" smtClean="0">
                <a:latin typeface="Calibri" pitchFamily="34" charset="0"/>
              </a:rPr>
              <a:t>δισακχαρίτης</a:t>
            </a:r>
            <a:endParaRPr lang="el-GR" sz="2400" b="1" dirty="0">
              <a:latin typeface="Calibri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5116" y="3242370"/>
            <a:ext cx="26642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sz="2800" b="1" dirty="0" smtClean="0">
                <a:latin typeface="Calibri" pitchFamily="34" charset="0"/>
              </a:rPr>
              <a:t>πολυμερισμός</a:t>
            </a:r>
            <a:endParaRPr lang="el-GR" sz="2800" b="1" dirty="0">
              <a:latin typeface="Calibri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9608812" y="87059"/>
            <a:ext cx="679798" cy="461665"/>
          </a:xfrm>
          <a:prstGeom prst="rect">
            <a:avLst/>
          </a:prstGeom>
          <a:noFill/>
          <a:scene3d>
            <a:camera prst="isometricOffAxis1Right"/>
            <a:lightRig rig="twoPt" dir="tl"/>
          </a:scene3d>
          <a:sp3d contourW="12700" prstMaterial="dkEdge">
            <a:contourClr>
              <a:srgbClr val="FFFF00"/>
            </a:contourClr>
          </a:sp3d>
        </p:spPr>
        <p:txBody>
          <a:bodyPr wrap="square" lIns="91440" tIns="45720" rIns="91440" bIns="45720">
            <a:spAutoFit/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2400" b="1" i="1" dirty="0" err="1" smtClean="0">
                <a:ln w="11430"/>
                <a:latin typeface="Calibri" pitchFamily="34" charset="0"/>
              </a:rPr>
              <a:t>GrD</a:t>
            </a:r>
            <a:endParaRPr lang="en-US" sz="2400" b="1" i="1" cap="none" spc="0" dirty="0">
              <a:ln w="11430"/>
              <a:latin typeface="Calibri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4093496" y="2924944"/>
            <a:ext cx="105830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3200" dirty="0" smtClean="0">
                <a:latin typeface="Calibri" panose="020F0502020204030204" pitchFamily="34" charset="0"/>
              </a:rPr>
              <a:t>+Η</a:t>
            </a:r>
            <a:r>
              <a:rPr lang="el-GR" sz="3200" baseline="-25000" dirty="0" smtClean="0">
                <a:latin typeface="Calibri" panose="020F0502020204030204" pitchFamily="34" charset="0"/>
              </a:rPr>
              <a:t>2</a:t>
            </a:r>
            <a:r>
              <a:rPr lang="el-GR" sz="3200" dirty="0" smtClean="0">
                <a:latin typeface="Calibri" panose="020F0502020204030204" pitchFamily="34" charset="0"/>
              </a:rPr>
              <a:t>Ο</a:t>
            </a:r>
            <a:endParaRPr lang="el-GR" sz="3200" dirty="0">
              <a:latin typeface="Calibri" panose="020F050202020403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ext Box 2"/>
          <p:cNvSpPr txBox="1">
            <a:spLocks noChangeArrowheads="1"/>
          </p:cNvSpPr>
          <p:nvPr/>
        </p:nvSpPr>
        <p:spPr bwMode="auto">
          <a:xfrm>
            <a:off x="10631" y="64012"/>
            <a:ext cx="1688581" cy="45769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000" tIns="46800" rIns="90000" bIns="46800">
            <a:spAutoFit/>
          </a:bodyPr>
          <a:lstStyle/>
          <a:p>
            <a:pPr eaLnBrk="0" hangingPunct="0">
              <a:lnSpc>
                <a:spcPct val="118000"/>
              </a:lnSpc>
              <a:tabLst>
                <a:tab pos="723900" algn="l"/>
                <a:tab pos="1447800" algn="l"/>
                <a:tab pos="2171700" algn="l"/>
              </a:tabLst>
            </a:pPr>
            <a:r>
              <a:rPr lang="en-US" sz="2000" b="1" dirty="0">
                <a:solidFill>
                  <a:srgbClr val="000000"/>
                </a:solidFill>
                <a:latin typeface="Calibri" panose="020F0502020204030204" pitchFamily="34" charset="0"/>
              </a:rPr>
              <a:t>ΔΙΣΑΚΧΑΡΙΤΕΣ</a:t>
            </a:r>
          </a:p>
        </p:txBody>
      </p:sp>
      <p:graphicFrame>
        <p:nvGraphicFramePr>
          <p:cNvPr id="12294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14468760"/>
              </p:ext>
            </p:extLst>
          </p:nvPr>
        </p:nvGraphicFramePr>
        <p:xfrm>
          <a:off x="1675565" y="257307"/>
          <a:ext cx="7354208" cy="295173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40740" name="MDLDrawObject Class" r:id="rId4" imgW="3571858" imgH="1352637" progId="">
                  <p:embed/>
                </p:oleObj>
              </mc:Choice>
              <mc:Fallback>
                <p:oleObj name="MDLDrawObject Class" r:id="rId4" imgW="3571858" imgH="1352637" progId="">
                  <p:embed/>
                  <p:pic>
                    <p:nvPicPr>
                      <p:cNvPr id="0" name="Picture 6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75565" y="257307"/>
                        <a:ext cx="7354208" cy="295173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295" name="Text Box 7"/>
          <p:cNvSpPr txBox="1">
            <a:spLocks noChangeArrowheads="1"/>
          </p:cNvSpPr>
          <p:nvPr/>
        </p:nvSpPr>
        <p:spPr bwMode="auto">
          <a:xfrm>
            <a:off x="19955" y="2563914"/>
            <a:ext cx="2419806" cy="602987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000" tIns="46800" rIns="90000" bIns="46800">
            <a:spAutoFit/>
          </a:bodyPr>
          <a:lstStyle/>
          <a:p>
            <a:pPr eaLnBrk="0" hangingPunct="0">
              <a:lnSpc>
                <a:spcPct val="118000"/>
              </a:lnSpc>
              <a:tabLst>
                <a:tab pos="723900" algn="l"/>
                <a:tab pos="1447800" algn="l"/>
              </a:tabLst>
            </a:pPr>
            <a:r>
              <a:rPr lang="el-GR" sz="2800" b="1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β</a:t>
            </a:r>
            <a:r>
              <a:rPr lang="en-US" sz="2800" b="1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-D-</a:t>
            </a:r>
            <a:r>
              <a:rPr lang="el-GR" sz="2800" b="1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γαλακτόζη</a:t>
            </a:r>
          </a:p>
        </p:txBody>
      </p:sp>
      <p:sp>
        <p:nvSpPr>
          <p:cNvPr id="12296" name="Text Box 8"/>
          <p:cNvSpPr txBox="1">
            <a:spLocks noChangeArrowheads="1"/>
          </p:cNvSpPr>
          <p:nvPr/>
        </p:nvSpPr>
        <p:spPr bwMode="auto">
          <a:xfrm>
            <a:off x="8003734" y="2563913"/>
            <a:ext cx="2052077" cy="602987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000" tIns="46800" rIns="90000" bIns="46800">
            <a:spAutoFit/>
          </a:bodyPr>
          <a:lstStyle/>
          <a:p>
            <a:pPr algn="ctr" eaLnBrk="0" hangingPunct="0">
              <a:lnSpc>
                <a:spcPct val="118000"/>
              </a:lnSpc>
              <a:tabLst>
                <a:tab pos="723900" algn="l"/>
                <a:tab pos="1447800" algn="l"/>
              </a:tabLst>
            </a:pPr>
            <a:r>
              <a:rPr lang="en-US" sz="2800" b="1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α-D-</a:t>
            </a:r>
            <a:r>
              <a:rPr lang="el-GR" sz="2800" b="1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γλυκόζη</a:t>
            </a:r>
          </a:p>
        </p:txBody>
      </p:sp>
      <p:sp>
        <p:nvSpPr>
          <p:cNvPr id="12297" name="Text Box 9"/>
          <p:cNvSpPr txBox="1">
            <a:spLocks noChangeArrowheads="1"/>
          </p:cNvSpPr>
          <p:nvPr/>
        </p:nvSpPr>
        <p:spPr bwMode="auto">
          <a:xfrm>
            <a:off x="8655452" y="64012"/>
            <a:ext cx="1407351" cy="502639"/>
          </a:xfrm>
          <a:prstGeom prst="rect">
            <a:avLst/>
          </a:prstGeom>
          <a:solidFill>
            <a:srgbClr val="FFCC00"/>
          </a:solidFill>
          <a:ln w="9525">
            <a:noFill/>
            <a:round/>
            <a:headEnd/>
            <a:tailEnd/>
          </a:ln>
          <a:effectLst/>
        </p:spPr>
        <p:txBody>
          <a:bodyPr wrap="none" lIns="90000" tIns="46800" rIns="90000" bIns="46800">
            <a:spAutoFit/>
          </a:bodyPr>
          <a:lstStyle/>
          <a:p>
            <a:pPr algn="ctr" eaLnBrk="0" hangingPunct="0">
              <a:lnSpc>
                <a:spcPct val="118000"/>
              </a:lnSpc>
              <a:tabLst>
                <a:tab pos="723900" algn="l"/>
                <a:tab pos="1447800" algn="l"/>
              </a:tabLst>
            </a:pPr>
            <a:r>
              <a:rPr lang="en-US" sz="2400" b="1" dirty="0">
                <a:solidFill>
                  <a:srgbClr val="000066"/>
                </a:solidFill>
                <a:latin typeface="Calibri" panose="020F0502020204030204" pitchFamily="34" charset="0"/>
              </a:rPr>
              <a:t>ΛΑΚΤΟΖΗ</a:t>
            </a:r>
          </a:p>
        </p:txBody>
      </p:sp>
      <p:sp>
        <p:nvSpPr>
          <p:cNvPr id="8" name="Text Box 6"/>
          <p:cNvSpPr txBox="1">
            <a:spLocks noChangeArrowheads="1"/>
          </p:cNvSpPr>
          <p:nvPr/>
        </p:nvSpPr>
        <p:spPr bwMode="auto">
          <a:xfrm>
            <a:off x="4760050" y="2482801"/>
            <a:ext cx="1185238" cy="580960"/>
          </a:xfrm>
          <a:prstGeom prst="rect">
            <a:avLst/>
          </a:prstGeom>
          <a:solidFill>
            <a:srgbClr val="FFFF00"/>
          </a:solidFill>
          <a:ln w="9525">
            <a:noFill/>
            <a:round/>
            <a:headEnd/>
            <a:tailEnd/>
          </a:ln>
          <a:effectLst/>
        </p:spPr>
        <p:txBody>
          <a:bodyPr wrap="none" lIns="90000" tIns="75024" rIns="90000" bIns="46800">
            <a:spAutoFit/>
          </a:bodyPr>
          <a:lstStyle/>
          <a:p>
            <a:pPr>
              <a:lnSpc>
                <a:spcPct val="93000"/>
              </a:lnSpc>
              <a:tabLst>
                <a:tab pos="723900" algn="l"/>
              </a:tabLst>
            </a:pPr>
            <a:r>
              <a:rPr lang="el-GR" sz="3200" b="1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β</a:t>
            </a:r>
            <a:r>
              <a:rPr lang="el-GR" sz="3200" b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(1,4</a:t>
            </a:r>
            <a:r>
              <a:rPr lang="el-GR" sz="3200" b="1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)</a:t>
            </a:r>
          </a:p>
        </p:txBody>
      </p:sp>
      <p:graphicFrame>
        <p:nvGraphicFramePr>
          <p:cNvPr id="12" name="Object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82388794"/>
              </p:ext>
            </p:extLst>
          </p:nvPr>
        </p:nvGraphicFramePr>
        <p:xfrm>
          <a:off x="1201995" y="3853259"/>
          <a:ext cx="7421120" cy="30321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40741" name="MDLDrawObject Class" r:id="rId6" imgW="3267094" imgH="1362085" progId="">
                  <p:embed/>
                </p:oleObj>
              </mc:Choice>
              <mc:Fallback>
                <p:oleObj name="MDLDrawObject Class" r:id="rId6" imgW="3267094" imgH="1362085" progId="">
                  <p:embed/>
                  <p:pic>
                    <p:nvPicPr>
                      <p:cNvPr id="0" name="Picture 6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01995" y="3853259"/>
                        <a:ext cx="7421120" cy="30321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/>
                              <a:srcRect/>
                              <a:stretch>
                                <a:fillRect/>
                              </a:stretch>
                            </a:blip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" name="Text Box 5"/>
          <p:cNvSpPr txBox="1">
            <a:spLocks noChangeArrowheads="1"/>
          </p:cNvSpPr>
          <p:nvPr/>
        </p:nvSpPr>
        <p:spPr bwMode="auto">
          <a:xfrm>
            <a:off x="10631" y="3676604"/>
            <a:ext cx="3413092" cy="966163"/>
          </a:xfrm>
          <a:prstGeom prst="rect">
            <a:avLst/>
          </a:prstGeom>
          <a:solidFill>
            <a:srgbClr val="FF66FF"/>
          </a:solidFill>
          <a:ln w="9525">
            <a:noFill/>
            <a:round/>
            <a:headEnd/>
            <a:tailEnd/>
          </a:ln>
          <a:effectLst/>
        </p:spPr>
        <p:txBody>
          <a:bodyPr wrap="none" lIns="90000" tIns="46800" rIns="90000" bIns="46800">
            <a:spAutoFit/>
          </a:bodyPr>
          <a:lstStyle/>
          <a:p>
            <a:pPr algn="ctr" eaLnBrk="0" hangingPunct="0">
              <a:lnSpc>
                <a:spcPct val="118000"/>
              </a:lnSpc>
              <a:tabLst>
                <a:tab pos="723900" algn="l"/>
                <a:tab pos="1447800" algn="l"/>
              </a:tabLst>
            </a:pPr>
            <a:r>
              <a:rPr lang="en-US" sz="2400" b="1" dirty="0" smtClean="0">
                <a:solidFill>
                  <a:srgbClr val="000000"/>
                </a:solidFill>
                <a:latin typeface="Calibri" panose="020F0502020204030204" pitchFamily="34" charset="0"/>
              </a:rPr>
              <a:t>ΜΑΛΤΟΖΗ</a:t>
            </a:r>
            <a:endParaRPr lang="el-GR" sz="2400" b="1" dirty="0" smtClean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algn="ctr" eaLnBrk="0" hangingPunct="0">
              <a:lnSpc>
                <a:spcPct val="118000"/>
              </a:lnSpc>
              <a:tabLst>
                <a:tab pos="723900" algn="l"/>
                <a:tab pos="1447800" algn="l"/>
              </a:tabLst>
            </a:pPr>
            <a:r>
              <a:rPr lang="el-GR" sz="2400" b="1" dirty="0" smtClean="0">
                <a:solidFill>
                  <a:srgbClr val="000000"/>
                </a:solidFill>
                <a:latin typeface="Calibri" panose="020F0502020204030204" pitchFamily="34" charset="0"/>
              </a:rPr>
              <a:t>(δομική μονάδα αμύλου)</a:t>
            </a:r>
            <a:endParaRPr lang="en-US" sz="2400" b="1" dirty="0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  <p:sp>
        <p:nvSpPr>
          <p:cNvPr id="14" name="Text Box 6"/>
          <p:cNvSpPr txBox="1">
            <a:spLocks noChangeArrowheads="1"/>
          </p:cNvSpPr>
          <p:nvPr/>
        </p:nvSpPr>
        <p:spPr bwMode="auto">
          <a:xfrm>
            <a:off x="4937080" y="6187707"/>
            <a:ext cx="1202871" cy="580960"/>
          </a:xfrm>
          <a:prstGeom prst="rect">
            <a:avLst/>
          </a:prstGeom>
          <a:solidFill>
            <a:srgbClr val="FFFF00"/>
          </a:solidFill>
          <a:ln w="9525">
            <a:noFill/>
            <a:round/>
            <a:headEnd/>
            <a:tailEnd/>
          </a:ln>
          <a:effectLst/>
        </p:spPr>
        <p:txBody>
          <a:bodyPr wrap="none" lIns="90000" tIns="75024" rIns="90000" bIns="46800">
            <a:spAutoFit/>
          </a:bodyPr>
          <a:lstStyle/>
          <a:p>
            <a:pPr>
              <a:lnSpc>
                <a:spcPct val="93000"/>
              </a:lnSpc>
              <a:tabLst>
                <a:tab pos="723900" algn="l"/>
              </a:tabLst>
            </a:pPr>
            <a:r>
              <a:rPr lang="el-GR" sz="3200" b="1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α(1,4)</a:t>
            </a:r>
          </a:p>
        </p:txBody>
      </p:sp>
      <p:sp>
        <p:nvSpPr>
          <p:cNvPr id="15" name="Text Box 8"/>
          <p:cNvSpPr txBox="1">
            <a:spLocks noChangeArrowheads="1"/>
          </p:cNvSpPr>
          <p:nvPr/>
        </p:nvSpPr>
        <p:spPr bwMode="auto">
          <a:xfrm>
            <a:off x="8129822" y="6118635"/>
            <a:ext cx="2052077" cy="602987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000" tIns="46800" rIns="90000" bIns="46800">
            <a:spAutoFit/>
          </a:bodyPr>
          <a:lstStyle/>
          <a:p>
            <a:pPr algn="ctr" eaLnBrk="0" hangingPunct="0">
              <a:lnSpc>
                <a:spcPct val="118000"/>
              </a:lnSpc>
              <a:tabLst>
                <a:tab pos="723900" algn="l"/>
                <a:tab pos="1447800" algn="l"/>
              </a:tabLst>
            </a:pPr>
            <a:r>
              <a:rPr lang="en-US" sz="2800" b="1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α-D-</a:t>
            </a:r>
            <a:r>
              <a:rPr lang="el-GR" sz="2800" b="1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γλυκόζη</a:t>
            </a:r>
          </a:p>
        </p:txBody>
      </p:sp>
      <p:sp>
        <p:nvSpPr>
          <p:cNvPr id="16" name="Text Box 8"/>
          <p:cNvSpPr txBox="1">
            <a:spLocks noChangeArrowheads="1"/>
          </p:cNvSpPr>
          <p:nvPr/>
        </p:nvSpPr>
        <p:spPr bwMode="auto">
          <a:xfrm>
            <a:off x="909979" y="6118635"/>
            <a:ext cx="2052077" cy="602987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000" tIns="46800" rIns="90000" bIns="46800">
            <a:spAutoFit/>
          </a:bodyPr>
          <a:lstStyle/>
          <a:p>
            <a:pPr algn="ctr" eaLnBrk="0" hangingPunct="0">
              <a:lnSpc>
                <a:spcPct val="118000"/>
              </a:lnSpc>
              <a:tabLst>
                <a:tab pos="723900" algn="l"/>
                <a:tab pos="1447800" algn="l"/>
              </a:tabLst>
            </a:pPr>
            <a:r>
              <a:rPr lang="en-US" sz="2800" b="1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α-D-</a:t>
            </a:r>
            <a:r>
              <a:rPr lang="el-GR" sz="2800" b="1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γλυκόζη</a:t>
            </a:r>
          </a:p>
        </p:txBody>
      </p:sp>
    </p:spTree>
    <p:extLst>
      <p:ext uri="{BB962C8B-B14F-4D97-AF65-F5344CB8AC3E}">
        <p14:creationId xmlns:p14="http://schemas.microsoft.com/office/powerpoint/2010/main" val="2578034908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69113730"/>
              </p:ext>
            </p:extLst>
          </p:nvPr>
        </p:nvGraphicFramePr>
        <p:xfrm>
          <a:off x="1686910" y="3770626"/>
          <a:ext cx="6626225" cy="2898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42783" name="MDLDrawObject Class" r:id="rId3" imgW="3438507" imgH="1352637" progId="">
                  <p:embed/>
                </p:oleObj>
              </mc:Choice>
              <mc:Fallback>
                <p:oleObj name="MDLDrawObject Class" r:id="rId3" imgW="3438507" imgH="1352637" progId="">
                  <p:embed/>
                  <p:pic>
                    <p:nvPicPr>
                      <p:cNvPr id="0" name="Picture 6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86910" y="3770626"/>
                        <a:ext cx="6626225" cy="28987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/>
                              <a:srcRect/>
                              <a:stretch>
                                <a:fillRect/>
                              </a:stretch>
                            </a:blip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Text Box 15"/>
          <p:cNvSpPr txBox="1">
            <a:spLocks noChangeArrowheads="1"/>
          </p:cNvSpPr>
          <p:nvPr/>
        </p:nvSpPr>
        <p:spPr bwMode="auto">
          <a:xfrm>
            <a:off x="138045" y="4797192"/>
            <a:ext cx="2036048" cy="602987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000" tIns="46800" rIns="90000" bIns="46800">
            <a:spAutoFit/>
          </a:bodyPr>
          <a:lstStyle/>
          <a:p>
            <a:pPr eaLnBrk="0" hangingPunct="0">
              <a:lnSpc>
                <a:spcPct val="118000"/>
              </a:lnSpc>
              <a:tabLst>
                <a:tab pos="723900" algn="l"/>
                <a:tab pos="1447800" algn="l"/>
              </a:tabLst>
            </a:pPr>
            <a:r>
              <a:rPr lang="en-US" sz="2800" b="1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β-D-</a:t>
            </a:r>
            <a:r>
              <a:rPr lang="el-GR" sz="2800" b="1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γλυκόζη</a:t>
            </a:r>
          </a:p>
        </p:txBody>
      </p:sp>
      <p:sp>
        <p:nvSpPr>
          <p:cNvPr id="4" name="Text Box 16"/>
          <p:cNvSpPr txBox="1">
            <a:spLocks noChangeArrowheads="1"/>
          </p:cNvSpPr>
          <p:nvPr/>
        </p:nvSpPr>
        <p:spPr bwMode="auto">
          <a:xfrm>
            <a:off x="7945935" y="4916205"/>
            <a:ext cx="2036047" cy="602987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000" tIns="46800" rIns="90000" bIns="46800">
            <a:spAutoFit/>
          </a:bodyPr>
          <a:lstStyle/>
          <a:p>
            <a:pPr algn="ctr" eaLnBrk="0" hangingPunct="0">
              <a:lnSpc>
                <a:spcPct val="118000"/>
              </a:lnSpc>
              <a:tabLst>
                <a:tab pos="723900" algn="l"/>
                <a:tab pos="1447800" algn="l"/>
              </a:tabLst>
            </a:pPr>
            <a:r>
              <a:rPr lang="en-US" sz="2800" b="1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β-D-</a:t>
            </a:r>
            <a:r>
              <a:rPr lang="el-GR" sz="2800" b="1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γλυκόζη</a:t>
            </a:r>
          </a:p>
        </p:txBody>
      </p:sp>
      <p:sp>
        <p:nvSpPr>
          <p:cNvPr id="5" name="Text Box 17"/>
          <p:cNvSpPr txBox="1">
            <a:spLocks noChangeArrowheads="1"/>
          </p:cNvSpPr>
          <p:nvPr/>
        </p:nvSpPr>
        <p:spPr bwMode="auto">
          <a:xfrm>
            <a:off x="2335982" y="1844824"/>
            <a:ext cx="4771893" cy="966163"/>
          </a:xfrm>
          <a:prstGeom prst="rect">
            <a:avLst/>
          </a:prstGeom>
          <a:solidFill>
            <a:srgbClr val="FFFF00"/>
          </a:solidFill>
          <a:ln w="9525">
            <a:noFill/>
            <a:round/>
            <a:headEnd/>
            <a:tailEnd/>
          </a:ln>
          <a:effectLst/>
        </p:spPr>
        <p:txBody>
          <a:bodyPr wrap="none" lIns="90000" tIns="46800" rIns="90000" bIns="46800">
            <a:spAutoFit/>
          </a:bodyPr>
          <a:lstStyle/>
          <a:p>
            <a:pPr algn="ctr" eaLnBrk="0" hangingPunct="0">
              <a:lnSpc>
                <a:spcPct val="118000"/>
              </a:lnSpc>
              <a:tabLst>
                <a:tab pos="723900" algn="l"/>
                <a:tab pos="1447800" algn="l"/>
                <a:tab pos="2171700" algn="l"/>
              </a:tabLst>
            </a:pPr>
            <a:r>
              <a:rPr lang="en-US" sz="2400" dirty="0" smtClean="0">
                <a:solidFill>
                  <a:srgbClr val="000066"/>
                </a:solidFill>
                <a:latin typeface="Arial Black" pitchFamily="32" charset="0"/>
              </a:rPr>
              <a:t>ΚΕΛΟΒΙΟΖΗ</a:t>
            </a:r>
            <a:endParaRPr lang="el-GR" sz="2400" dirty="0" smtClean="0">
              <a:solidFill>
                <a:srgbClr val="000066"/>
              </a:solidFill>
              <a:latin typeface="Arial Black" pitchFamily="32" charset="0"/>
            </a:endParaRPr>
          </a:p>
          <a:p>
            <a:pPr algn="ctr" eaLnBrk="0" hangingPunct="0">
              <a:lnSpc>
                <a:spcPct val="118000"/>
              </a:lnSpc>
              <a:tabLst>
                <a:tab pos="723900" algn="l"/>
                <a:tab pos="1447800" algn="l"/>
                <a:tab pos="2171700" algn="l"/>
              </a:tabLst>
            </a:pPr>
            <a:r>
              <a:rPr lang="el-GR" sz="2400" dirty="0" smtClean="0">
                <a:solidFill>
                  <a:srgbClr val="000066"/>
                </a:solidFill>
                <a:latin typeface="Arial Black" pitchFamily="32" charset="0"/>
              </a:rPr>
              <a:t>(δομική μονάδα κυτταρίνης)</a:t>
            </a:r>
            <a:endParaRPr lang="en-US" sz="2400" dirty="0">
              <a:solidFill>
                <a:srgbClr val="000066"/>
              </a:solidFill>
              <a:latin typeface="Arial Black" pitchFamily="32" charset="0"/>
            </a:endParaRPr>
          </a:p>
        </p:txBody>
      </p:sp>
      <p:sp>
        <p:nvSpPr>
          <p:cNvPr id="7" name="Text Box 6"/>
          <p:cNvSpPr txBox="1">
            <a:spLocks noChangeArrowheads="1"/>
          </p:cNvSpPr>
          <p:nvPr/>
        </p:nvSpPr>
        <p:spPr bwMode="auto">
          <a:xfrm>
            <a:off x="4589616" y="6232416"/>
            <a:ext cx="1202871" cy="580960"/>
          </a:xfrm>
          <a:prstGeom prst="rect">
            <a:avLst/>
          </a:prstGeom>
          <a:solidFill>
            <a:srgbClr val="FFFF00"/>
          </a:solidFill>
          <a:ln w="9525">
            <a:noFill/>
            <a:round/>
            <a:headEnd/>
            <a:tailEnd/>
          </a:ln>
          <a:effectLst/>
        </p:spPr>
        <p:txBody>
          <a:bodyPr wrap="none" lIns="90000" tIns="75024" rIns="90000" bIns="46800">
            <a:spAutoFit/>
          </a:bodyPr>
          <a:lstStyle/>
          <a:p>
            <a:pPr>
              <a:lnSpc>
                <a:spcPct val="93000"/>
              </a:lnSpc>
              <a:tabLst>
                <a:tab pos="723900" algn="l"/>
              </a:tabLst>
            </a:pPr>
            <a:r>
              <a:rPr lang="el-GR" sz="3200" b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β(1,4</a:t>
            </a:r>
            <a:r>
              <a:rPr lang="el-GR" sz="3200" b="1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14037087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4" name="Object 1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88565312"/>
              </p:ext>
            </p:extLst>
          </p:nvPr>
        </p:nvGraphicFramePr>
        <p:xfrm>
          <a:off x="1687910" y="2554682"/>
          <a:ext cx="6542409" cy="272583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43865" name="ChemSketch" r:id="rId3" imgW="3401640" imgH="1417320" progId="">
                  <p:embed/>
                </p:oleObj>
              </mc:Choice>
              <mc:Fallback>
                <p:oleObj name="ChemSketch" r:id="rId3" imgW="3401640" imgH="1417320" progId="">
                  <p:embed/>
                  <p:pic>
                    <p:nvPicPr>
                      <p:cNvPr id="0" name="Picture 12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87910" y="2554682"/>
                        <a:ext cx="6542409" cy="2725836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" name="TextBox 15"/>
          <p:cNvSpPr txBox="1"/>
          <p:nvPr/>
        </p:nvSpPr>
        <p:spPr>
          <a:xfrm>
            <a:off x="89091" y="547519"/>
            <a:ext cx="4177109" cy="156966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l-GR" sz="2400" b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Γιατί η κυτταρίνη (το ξύλο) δεν μπορεί να χρησιμοποιηθεί ως πηγή τροφής από τον άνθρωπο; </a:t>
            </a:r>
            <a:endParaRPr lang="en-US" sz="2400" b="1" dirty="0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8" name="Text Box 15"/>
          <p:cNvSpPr txBox="1">
            <a:spLocks noChangeArrowheads="1"/>
          </p:cNvSpPr>
          <p:nvPr/>
        </p:nvSpPr>
        <p:spPr bwMode="auto">
          <a:xfrm>
            <a:off x="79638" y="4603485"/>
            <a:ext cx="1834737" cy="45769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000" tIns="46800" rIns="90000" bIns="46800">
            <a:spAutoFit/>
          </a:bodyPr>
          <a:lstStyle/>
          <a:p>
            <a:pPr eaLnBrk="0" hangingPunct="0">
              <a:lnSpc>
                <a:spcPct val="118000"/>
              </a:lnSpc>
              <a:tabLst>
                <a:tab pos="723900" algn="l"/>
                <a:tab pos="1447800" algn="l"/>
              </a:tabLst>
            </a:pPr>
            <a:r>
              <a:rPr lang="en-US" sz="2000" dirty="0">
                <a:solidFill>
                  <a:srgbClr val="000000"/>
                </a:solidFill>
                <a:latin typeface="Arial Black" pitchFamily="32" charset="0"/>
              </a:rPr>
              <a:t>β-D-</a:t>
            </a:r>
            <a:r>
              <a:rPr lang="el-GR" sz="2000" dirty="0">
                <a:solidFill>
                  <a:srgbClr val="000000"/>
                </a:solidFill>
                <a:latin typeface="Arial Black" pitchFamily="32" charset="0"/>
              </a:rPr>
              <a:t>γλυκόζη</a:t>
            </a:r>
          </a:p>
        </p:txBody>
      </p:sp>
      <p:sp>
        <p:nvSpPr>
          <p:cNvPr id="9" name="Text Box 16"/>
          <p:cNvSpPr txBox="1">
            <a:spLocks noChangeArrowheads="1"/>
          </p:cNvSpPr>
          <p:nvPr/>
        </p:nvSpPr>
        <p:spPr bwMode="auto">
          <a:xfrm>
            <a:off x="8230319" y="4199991"/>
            <a:ext cx="1834737" cy="45769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000" tIns="46800" rIns="90000" bIns="46800">
            <a:spAutoFit/>
          </a:bodyPr>
          <a:lstStyle/>
          <a:p>
            <a:pPr algn="ctr" eaLnBrk="0" hangingPunct="0">
              <a:lnSpc>
                <a:spcPct val="118000"/>
              </a:lnSpc>
              <a:tabLst>
                <a:tab pos="723900" algn="l"/>
                <a:tab pos="1447800" algn="l"/>
              </a:tabLst>
            </a:pPr>
            <a:r>
              <a:rPr lang="en-US" sz="2000" dirty="0">
                <a:solidFill>
                  <a:srgbClr val="000000"/>
                </a:solidFill>
                <a:latin typeface="Arial Black" pitchFamily="32" charset="0"/>
              </a:rPr>
              <a:t>β-D-</a:t>
            </a:r>
            <a:r>
              <a:rPr lang="el-GR" sz="2000" dirty="0">
                <a:solidFill>
                  <a:srgbClr val="000000"/>
                </a:solidFill>
                <a:latin typeface="Arial Black" pitchFamily="32" charset="0"/>
              </a:rPr>
              <a:t>γλυκόζη</a:t>
            </a:r>
          </a:p>
        </p:txBody>
      </p:sp>
      <p:sp>
        <p:nvSpPr>
          <p:cNvPr id="10" name="Text Box 17"/>
          <p:cNvSpPr txBox="1">
            <a:spLocks noChangeArrowheads="1"/>
          </p:cNvSpPr>
          <p:nvPr/>
        </p:nvSpPr>
        <p:spPr bwMode="auto">
          <a:xfrm>
            <a:off x="2066165" y="5902687"/>
            <a:ext cx="6164154" cy="602987"/>
          </a:xfrm>
          <a:prstGeom prst="rect">
            <a:avLst/>
          </a:prstGeom>
          <a:solidFill>
            <a:srgbClr val="FFFF00"/>
          </a:solidFill>
          <a:ln w="9525">
            <a:noFill/>
            <a:round/>
            <a:headEnd/>
            <a:tailEnd/>
          </a:ln>
          <a:effectLst/>
        </p:spPr>
        <p:txBody>
          <a:bodyPr wrap="none" lIns="90000" tIns="46800" rIns="90000" bIns="46800">
            <a:spAutoFit/>
          </a:bodyPr>
          <a:lstStyle/>
          <a:p>
            <a:pPr algn="ctr" eaLnBrk="0" hangingPunct="0">
              <a:lnSpc>
                <a:spcPct val="118000"/>
              </a:lnSpc>
              <a:tabLst>
                <a:tab pos="723900" algn="l"/>
                <a:tab pos="1447800" algn="l"/>
                <a:tab pos="2171700" algn="l"/>
              </a:tabLst>
            </a:pPr>
            <a:r>
              <a:rPr lang="en-US" sz="2800" b="1" dirty="0" smtClean="0">
                <a:solidFill>
                  <a:srgbClr val="000066"/>
                </a:solidFill>
                <a:latin typeface="Calibri" pitchFamily="34" charset="0"/>
                <a:cs typeface="Calibri" pitchFamily="34" charset="0"/>
              </a:rPr>
              <a:t>ΚΕΛΟΒΙΟΖΗ</a:t>
            </a:r>
            <a:r>
              <a:rPr lang="el-GR" sz="2800" b="1" dirty="0" smtClean="0">
                <a:solidFill>
                  <a:srgbClr val="000066"/>
                </a:solidFill>
                <a:latin typeface="Calibri" pitchFamily="34" charset="0"/>
                <a:cs typeface="Calibri" pitchFamily="34" charset="0"/>
              </a:rPr>
              <a:t>: δομική μονάδα κυτταρίνης</a:t>
            </a:r>
            <a:endParaRPr lang="en-US" sz="2800" b="1" dirty="0">
              <a:solidFill>
                <a:srgbClr val="000066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1" name="Text Box 6"/>
          <p:cNvSpPr txBox="1">
            <a:spLocks noChangeArrowheads="1"/>
          </p:cNvSpPr>
          <p:nvPr/>
        </p:nvSpPr>
        <p:spPr bwMode="auto">
          <a:xfrm>
            <a:off x="4625519" y="4657681"/>
            <a:ext cx="1060367" cy="523764"/>
          </a:xfrm>
          <a:prstGeom prst="rect">
            <a:avLst/>
          </a:prstGeom>
          <a:solidFill>
            <a:srgbClr val="FFFF00"/>
          </a:solidFill>
          <a:ln w="9525">
            <a:noFill/>
            <a:round/>
            <a:headEnd/>
            <a:tailEnd/>
          </a:ln>
          <a:effectLst/>
        </p:spPr>
        <p:txBody>
          <a:bodyPr wrap="none" lIns="90000" tIns="75024" rIns="90000" bIns="46800">
            <a:spAutoFit/>
          </a:bodyPr>
          <a:lstStyle/>
          <a:p>
            <a:pPr>
              <a:lnSpc>
                <a:spcPct val="93000"/>
              </a:lnSpc>
              <a:tabLst>
                <a:tab pos="723900" algn="l"/>
              </a:tabLst>
            </a:pPr>
            <a:r>
              <a:rPr lang="el-GR" sz="2800" b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β(1,4</a:t>
            </a:r>
            <a:r>
              <a:rPr lang="el-GR" sz="2800" b="1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)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155703" y="732184"/>
            <a:ext cx="4177109" cy="1200329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l-GR" sz="2400" b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Ο άνθρωπος δεν διαθέτει το ένζυμο που </a:t>
            </a:r>
            <a:r>
              <a:rPr lang="el-GR" sz="2400" b="1" dirty="0" err="1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υδρολύει</a:t>
            </a:r>
            <a:r>
              <a:rPr lang="el-GR" sz="2400" b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 τους β(1,4) </a:t>
            </a:r>
            <a:r>
              <a:rPr lang="el-GR" sz="2400" b="1" dirty="0" err="1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γλυκοζιδικούς</a:t>
            </a:r>
            <a:r>
              <a:rPr lang="el-GR" sz="2400" b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 δεσμούς</a:t>
            </a:r>
            <a:endParaRPr lang="en-US" sz="2400" b="1" dirty="0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948031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8" grpId="0"/>
      <p:bldP spid="9" grpId="0"/>
      <p:bldP spid="10" grpId="0" animBg="1"/>
      <p:bldP spid="11" grpId="0" animBg="1"/>
      <p:bldP spid="15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Text Box 3"/>
          <p:cNvSpPr txBox="1">
            <a:spLocks noChangeArrowheads="1"/>
          </p:cNvSpPr>
          <p:nvPr/>
        </p:nvSpPr>
        <p:spPr bwMode="auto">
          <a:xfrm>
            <a:off x="240499" y="188913"/>
            <a:ext cx="2228793" cy="64371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000" tIns="69480" rIns="90000" bIns="46800">
            <a:spAutoFit/>
          </a:bodyPr>
          <a:lstStyle/>
          <a:p>
            <a:pPr algn="ctr">
              <a:lnSpc>
                <a:spcPct val="95000"/>
              </a:lnSpc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</a:pPr>
            <a:r>
              <a:rPr lang="el-GR" sz="3600" b="1" dirty="0" err="1" smtClean="0">
                <a:solidFill>
                  <a:srgbClr val="000000"/>
                </a:solidFill>
                <a:latin typeface="Calibri" pitchFamily="34" charset="0"/>
              </a:rPr>
              <a:t>Τρεχαλόζη</a:t>
            </a:r>
            <a:endParaRPr lang="el-GR" sz="3600" b="1" dirty="0">
              <a:solidFill>
                <a:srgbClr val="000000"/>
              </a:solidFill>
              <a:latin typeface="Calibri" pitchFamily="34" charset="0"/>
            </a:endParaRPr>
          </a:p>
        </p:txBody>
      </p:sp>
      <p:graphicFrame>
        <p:nvGraphicFramePr>
          <p:cNvPr id="2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2536728"/>
              </p:ext>
            </p:extLst>
          </p:nvPr>
        </p:nvGraphicFramePr>
        <p:xfrm>
          <a:off x="2091165" y="1196752"/>
          <a:ext cx="6127385" cy="452650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44831" name="ChemSketch" r:id="rId4" imgW="2606040" imgH="1926360" progId="">
                  <p:embed/>
                </p:oleObj>
              </mc:Choice>
              <mc:Fallback>
                <p:oleObj name="ChemSketch" r:id="rId4" imgW="2606040" imgH="1926360" progId="">
                  <p:embed/>
                  <p:pic>
                    <p:nvPicPr>
                      <p:cNvPr id="0" name="Picture 6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91165" y="1196752"/>
                        <a:ext cx="6127385" cy="4526501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Rectangle 2"/>
          <p:cNvSpPr/>
          <p:nvPr/>
        </p:nvSpPr>
        <p:spPr>
          <a:xfrm>
            <a:off x="240499" y="2348880"/>
            <a:ext cx="178388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l-GR" sz="2400" b="1" dirty="0" smtClean="0">
                <a:solidFill>
                  <a:srgbClr val="000000"/>
                </a:solidFill>
                <a:latin typeface="Calibri" pitchFamily="34" charset="0"/>
              </a:rPr>
              <a:t>α-</a:t>
            </a:r>
            <a:r>
              <a:rPr lang="en-US" sz="2400" b="1" dirty="0" smtClean="0">
                <a:solidFill>
                  <a:srgbClr val="000000"/>
                </a:solidFill>
                <a:latin typeface="Calibri" pitchFamily="34" charset="0"/>
              </a:rPr>
              <a:t>D-</a:t>
            </a:r>
            <a:r>
              <a:rPr lang="el-GR" sz="2400" b="1" dirty="0" smtClean="0">
                <a:solidFill>
                  <a:srgbClr val="000000"/>
                </a:solidFill>
                <a:latin typeface="Calibri" pitchFamily="34" charset="0"/>
              </a:rPr>
              <a:t>γλυκόζη</a:t>
            </a:r>
            <a:endParaRPr lang="en-US" sz="2400" dirty="0">
              <a:solidFill>
                <a:srgbClr val="FFFFFF"/>
              </a:solidFill>
              <a:latin typeface="Times New Roman" pitchFamily="16" charset="0"/>
              <a:cs typeface="+mn-cs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8096622" y="4604635"/>
            <a:ext cx="178388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l-GR" sz="2400" b="1" dirty="0" smtClean="0">
                <a:solidFill>
                  <a:srgbClr val="000000"/>
                </a:solidFill>
                <a:latin typeface="Calibri" pitchFamily="34" charset="0"/>
              </a:rPr>
              <a:t>α-</a:t>
            </a:r>
            <a:r>
              <a:rPr lang="en-US" sz="2400" b="1" dirty="0" smtClean="0">
                <a:solidFill>
                  <a:srgbClr val="000000"/>
                </a:solidFill>
                <a:latin typeface="Calibri" pitchFamily="34" charset="0"/>
              </a:rPr>
              <a:t>D-</a:t>
            </a:r>
            <a:r>
              <a:rPr lang="el-GR" sz="2400" b="1" dirty="0" smtClean="0">
                <a:solidFill>
                  <a:srgbClr val="000000"/>
                </a:solidFill>
                <a:latin typeface="Calibri" pitchFamily="34" charset="0"/>
              </a:rPr>
              <a:t>γλυκόζη</a:t>
            </a:r>
            <a:endParaRPr lang="en-US" sz="2400" dirty="0">
              <a:solidFill>
                <a:srgbClr val="FFFFFF"/>
              </a:solidFill>
              <a:latin typeface="Times New Roman" pitchFamily="16" charset="0"/>
              <a:cs typeface="+mn-cs"/>
            </a:endParaRPr>
          </a:p>
        </p:txBody>
      </p:sp>
      <p:sp>
        <p:nvSpPr>
          <p:cNvPr id="10" name="Text Box 6"/>
          <p:cNvSpPr txBox="1">
            <a:spLocks noChangeArrowheads="1"/>
          </p:cNvSpPr>
          <p:nvPr/>
        </p:nvSpPr>
        <p:spPr bwMode="auto">
          <a:xfrm>
            <a:off x="3272086" y="4581128"/>
            <a:ext cx="1445147" cy="580960"/>
          </a:xfrm>
          <a:prstGeom prst="rect">
            <a:avLst/>
          </a:prstGeom>
          <a:solidFill>
            <a:srgbClr val="FFFF00"/>
          </a:solidFill>
          <a:ln w="9525">
            <a:noFill/>
            <a:round/>
            <a:headEnd/>
            <a:tailEnd/>
          </a:ln>
          <a:effectLst/>
        </p:spPr>
        <p:txBody>
          <a:bodyPr wrap="none" lIns="90000" tIns="75024" rIns="90000" bIns="46800">
            <a:spAutoFit/>
          </a:bodyPr>
          <a:lstStyle/>
          <a:p>
            <a:pPr>
              <a:lnSpc>
                <a:spcPct val="93000"/>
              </a:lnSpc>
              <a:tabLst>
                <a:tab pos="723900" algn="l"/>
              </a:tabLst>
            </a:pPr>
            <a:r>
              <a:rPr lang="el-GR" sz="3200" b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α(1,1)α</a:t>
            </a:r>
            <a:endParaRPr lang="el-GR" sz="3200" b="1" dirty="0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89501593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0"/>
          <p:cNvSpPr txBox="1">
            <a:spLocks noChangeArrowheads="1"/>
          </p:cNvSpPr>
          <p:nvPr/>
        </p:nvSpPr>
        <p:spPr bwMode="auto">
          <a:xfrm>
            <a:off x="6206" y="260688"/>
            <a:ext cx="2052077" cy="602987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000" tIns="46800" rIns="90000" bIns="46800">
            <a:spAutoFit/>
          </a:bodyPr>
          <a:lstStyle/>
          <a:p>
            <a:pPr algn="ctr" eaLnBrk="0" hangingPunct="0">
              <a:lnSpc>
                <a:spcPct val="118000"/>
              </a:lnSpc>
              <a:tabLst>
                <a:tab pos="723900" algn="l"/>
                <a:tab pos="1447800" algn="l"/>
              </a:tabLst>
            </a:pPr>
            <a:r>
              <a:rPr lang="en-US" sz="2800" b="1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α-D-</a:t>
            </a:r>
            <a:r>
              <a:rPr lang="el-GR" sz="2800" b="1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γλυκόζη</a:t>
            </a:r>
          </a:p>
        </p:txBody>
      </p:sp>
      <p:sp>
        <p:nvSpPr>
          <p:cNvPr id="3" name="Text Box 11"/>
          <p:cNvSpPr txBox="1">
            <a:spLocks noChangeArrowheads="1"/>
          </p:cNvSpPr>
          <p:nvPr/>
        </p:nvSpPr>
        <p:spPr bwMode="auto">
          <a:xfrm>
            <a:off x="3609485" y="4509120"/>
            <a:ext cx="2336555" cy="530339"/>
          </a:xfrm>
          <a:prstGeom prst="rect">
            <a:avLst/>
          </a:prstGeom>
          <a:solidFill>
            <a:srgbClr val="CCCCFF"/>
          </a:solidFill>
          <a:ln w="9525">
            <a:noFill/>
            <a:round/>
            <a:headEnd/>
            <a:tailEnd/>
          </a:ln>
          <a:effectLst/>
        </p:spPr>
        <p:txBody>
          <a:bodyPr wrap="none" lIns="90000" tIns="46800" rIns="90000" bIns="46800">
            <a:spAutoFit/>
          </a:bodyPr>
          <a:lstStyle/>
          <a:p>
            <a:pPr algn="ctr" eaLnBrk="0" hangingPunct="0">
              <a:lnSpc>
                <a:spcPct val="118000"/>
              </a:lnSpc>
              <a:tabLst>
                <a:tab pos="723900" algn="l"/>
                <a:tab pos="1447800" algn="l"/>
                <a:tab pos="2171700" algn="l"/>
              </a:tabLst>
            </a:pPr>
            <a:r>
              <a:rPr lang="en-US" sz="2400" dirty="0">
                <a:solidFill>
                  <a:srgbClr val="000066"/>
                </a:solidFill>
                <a:latin typeface="Arial Black" pitchFamily="32" charset="0"/>
              </a:rPr>
              <a:t>ΣΑΚΧΑΡΟΖΗ</a:t>
            </a:r>
          </a:p>
        </p:txBody>
      </p:sp>
      <p:sp>
        <p:nvSpPr>
          <p:cNvPr id="4" name="Text Box 13"/>
          <p:cNvSpPr txBox="1">
            <a:spLocks noChangeArrowheads="1"/>
          </p:cNvSpPr>
          <p:nvPr/>
        </p:nvSpPr>
        <p:spPr bwMode="auto">
          <a:xfrm>
            <a:off x="7770345" y="980768"/>
            <a:ext cx="2487133" cy="602987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000" tIns="46800" rIns="90000" bIns="46800">
            <a:spAutoFit/>
          </a:bodyPr>
          <a:lstStyle/>
          <a:p>
            <a:pPr algn="ctr" eaLnBrk="0" hangingPunct="0">
              <a:lnSpc>
                <a:spcPct val="118000"/>
              </a:lnSpc>
              <a:tabLst>
                <a:tab pos="723900" algn="l"/>
                <a:tab pos="1447800" algn="l"/>
              </a:tabLst>
            </a:pPr>
            <a:r>
              <a:rPr lang="en-US" sz="2800" b="1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β-D-</a:t>
            </a:r>
            <a:r>
              <a:rPr lang="el-GR" sz="2800" b="1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φρουκτόζη</a:t>
            </a:r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10394436"/>
              </p:ext>
            </p:extLst>
          </p:nvPr>
        </p:nvGraphicFramePr>
        <p:xfrm>
          <a:off x="1532389" y="577642"/>
          <a:ext cx="7005131" cy="3251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45855" name="ChemSketch" r:id="rId4" imgW="3493080" imgH="1621440" progId="">
                  <p:embed/>
                </p:oleObj>
              </mc:Choice>
              <mc:Fallback>
                <p:oleObj name="ChemSketch" r:id="rId4" imgW="3493080" imgH="1621440" progId="">
                  <p:embed/>
                  <p:pic>
                    <p:nvPicPr>
                      <p:cNvPr id="0" name="Picture 6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32389" y="577642"/>
                        <a:ext cx="7005131" cy="32512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Text Box 6"/>
          <p:cNvSpPr txBox="1">
            <a:spLocks noChangeArrowheads="1"/>
          </p:cNvSpPr>
          <p:nvPr/>
        </p:nvSpPr>
        <p:spPr bwMode="auto">
          <a:xfrm>
            <a:off x="4064007" y="3059142"/>
            <a:ext cx="1427512" cy="580960"/>
          </a:xfrm>
          <a:prstGeom prst="rect">
            <a:avLst/>
          </a:prstGeom>
          <a:solidFill>
            <a:srgbClr val="FFFF00"/>
          </a:solidFill>
          <a:ln w="9525">
            <a:noFill/>
            <a:round/>
            <a:headEnd/>
            <a:tailEnd/>
          </a:ln>
          <a:effectLst/>
        </p:spPr>
        <p:txBody>
          <a:bodyPr wrap="none" lIns="90000" tIns="75024" rIns="90000" bIns="46800">
            <a:spAutoFit/>
          </a:bodyPr>
          <a:lstStyle/>
          <a:p>
            <a:pPr>
              <a:lnSpc>
                <a:spcPct val="93000"/>
              </a:lnSpc>
              <a:tabLst>
                <a:tab pos="723900" algn="l"/>
              </a:tabLst>
            </a:pPr>
            <a:r>
              <a:rPr lang="el-GR" sz="3200" b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α(1,2)β</a:t>
            </a:r>
            <a:endParaRPr lang="el-GR" sz="3200" b="1" dirty="0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032267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44535457"/>
              </p:ext>
            </p:extLst>
          </p:nvPr>
        </p:nvGraphicFramePr>
        <p:xfrm>
          <a:off x="-192" y="2132856"/>
          <a:ext cx="10281133" cy="25922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46880" name="ChemSketch" r:id="rId3" imgW="5282280" imgH="1332000" progId="">
                  <p:embed/>
                </p:oleObj>
              </mc:Choice>
              <mc:Fallback>
                <p:oleObj name="ChemSketch" r:id="rId3" imgW="5282280" imgH="1332000" progId="">
                  <p:embed/>
                  <p:pic>
                    <p:nvPicPr>
                      <p:cNvPr id="0" name="Picture 6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-192" y="2132856"/>
                        <a:ext cx="10281133" cy="25922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679109" y="812873"/>
            <a:ext cx="172195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2800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γαλακτόζη</a:t>
            </a:r>
            <a:endParaRPr lang="en-US" sz="2800" dirty="0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280064" y="1537628"/>
            <a:ext cx="135256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2800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γλυκόζη</a:t>
            </a:r>
            <a:endParaRPr lang="en-US" sz="2800" dirty="0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304867" y="1556792"/>
            <a:ext cx="179153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2800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φρουκτόζη</a:t>
            </a:r>
            <a:endParaRPr lang="en-US" sz="2800" dirty="0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</p:txBody>
      </p:sp>
      <p:cxnSp>
        <p:nvCxnSpPr>
          <p:cNvPr id="7" name="Straight Connector 6"/>
          <p:cNvCxnSpPr/>
          <p:nvPr/>
        </p:nvCxnSpPr>
        <p:spPr bwMode="auto">
          <a:xfrm>
            <a:off x="3487854" y="1484784"/>
            <a:ext cx="6625759" cy="0"/>
          </a:xfrm>
          <a:prstGeom prst="line">
            <a:avLst/>
          </a:prstGeom>
          <a:solidFill>
            <a:srgbClr val="00B8FF"/>
          </a:solidFill>
          <a:ln w="762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0" name="Straight Connector 9"/>
          <p:cNvCxnSpPr/>
          <p:nvPr/>
        </p:nvCxnSpPr>
        <p:spPr bwMode="auto">
          <a:xfrm flipH="1">
            <a:off x="174975" y="793912"/>
            <a:ext cx="9938638" cy="0"/>
          </a:xfrm>
          <a:prstGeom prst="line">
            <a:avLst/>
          </a:prstGeom>
          <a:solidFill>
            <a:srgbClr val="00B8FF"/>
          </a:solidFill>
          <a:ln w="762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1" name="TextBox 10"/>
          <p:cNvSpPr txBox="1"/>
          <p:nvPr/>
        </p:nvSpPr>
        <p:spPr>
          <a:xfrm>
            <a:off x="3365861" y="181670"/>
            <a:ext cx="433246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2800" b="1" dirty="0" err="1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Ραφφινόζη</a:t>
            </a:r>
            <a:r>
              <a:rPr lang="en-US" sz="2800" b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 (</a:t>
            </a:r>
            <a:r>
              <a:rPr lang="el-GR" sz="2800" b="1" dirty="0" err="1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τρισακχαρίτης</a:t>
            </a:r>
            <a:r>
              <a:rPr lang="el-GR" sz="2800" b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)</a:t>
            </a:r>
            <a:endParaRPr lang="en-US" sz="2800" b="1" dirty="0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3280216" y="704890"/>
            <a:ext cx="43961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4000" b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+</a:t>
            </a:r>
            <a:endParaRPr lang="en-US" sz="4000" b="1" dirty="0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5632652" y="882041"/>
            <a:ext cx="177845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2800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σακχαρόζη</a:t>
            </a:r>
            <a:endParaRPr lang="en-US" sz="2800" dirty="0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21" name="Text Box 6"/>
          <p:cNvSpPr txBox="1">
            <a:spLocks noChangeArrowheads="1"/>
          </p:cNvSpPr>
          <p:nvPr/>
        </p:nvSpPr>
        <p:spPr bwMode="auto">
          <a:xfrm>
            <a:off x="2516978" y="4149080"/>
            <a:ext cx="1202871" cy="580960"/>
          </a:xfrm>
          <a:prstGeom prst="rect">
            <a:avLst/>
          </a:prstGeom>
          <a:solidFill>
            <a:srgbClr val="FFFF00"/>
          </a:solidFill>
          <a:ln w="9525">
            <a:noFill/>
            <a:round/>
            <a:headEnd/>
            <a:tailEnd/>
          </a:ln>
          <a:effectLst/>
        </p:spPr>
        <p:txBody>
          <a:bodyPr wrap="none" lIns="90000" tIns="75024" rIns="90000" bIns="46800">
            <a:spAutoFit/>
          </a:bodyPr>
          <a:lstStyle/>
          <a:p>
            <a:pPr>
              <a:lnSpc>
                <a:spcPct val="93000"/>
              </a:lnSpc>
              <a:tabLst>
                <a:tab pos="723900" algn="l"/>
              </a:tabLst>
            </a:pPr>
            <a:r>
              <a:rPr lang="el-GR" sz="3200" b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α(1,4)</a:t>
            </a:r>
            <a:endParaRPr lang="el-GR" sz="3200" b="1" dirty="0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22" name="Text Box 6"/>
          <p:cNvSpPr txBox="1">
            <a:spLocks noChangeArrowheads="1"/>
          </p:cNvSpPr>
          <p:nvPr/>
        </p:nvSpPr>
        <p:spPr bwMode="auto">
          <a:xfrm>
            <a:off x="5920422" y="4149080"/>
            <a:ext cx="1427512" cy="580960"/>
          </a:xfrm>
          <a:prstGeom prst="rect">
            <a:avLst/>
          </a:prstGeom>
          <a:solidFill>
            <a:srgbClr val="FFFF00"/>
          </a:solidFill>
          <a:ln w="9525">
            <a:noFill/>
            <a:round/>
            <a:headEnd/>
            <a:tailEnd/>
          </a:ln>
          <a:effectLst/>
        </p:spPr>
        <p:txBody>
          <a:bodyPr wrap="none" lIns="90000" tIns="75024" rIns="90000" bIns="46800">
            <a:spAutoFit/>
          </a:bodyPr>
          <a:lstStyle/>
          <a:p>
            <a:pPr>
              <a:lnSpc>
                <a:spcPct val="93000"/>
              </a:lnSpc>
              <a:tabLst>
                <a:tab pos="723900" algn="l"/>
              </a:tabLst>
            </a:pPr>
            <a:r>
              <a:rPr lang="el-GR" sz="3200" b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α(1,</a:t>
            </a:r>
            <a:r>
              <a:rPr lang="en-US" sz="3200" b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2</a:t>
            </a:r>
            <a:r>
              <a:rPr lang="el-GR" sz="3200" b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)β</a:t>
            </a:r>
            <a:endParaRPr lang="el-GR" sz="3200" b="1" dirty="0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</p:txBody>
      </p:sp>
      <p:cxnSp>
        <p:nvCxnSpPr>
          <p:cNvPr id="24" name="Straight Arrow Connector 23"/>
          <p:cNvCxnSpPr/>
          <p:nvPr/>
        </p:nvCxnSpPr>
        <p:spPr bwMode="auto">
          <a:xfrm>
            <a:off x="3487854" y="1484784"/>
            <a:ext cx="0" cy="523220"/>
          </a:xfrm>
          <a:prstGeom prst="straightConnector1">
            <a:avLst/>
          </a:prstGeom>
          <a:solidFill>
            <a:srgbClr val="00B8FF"/>
          </a:solidFill>
          <a:ln w="762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26" name="Straight Arrow Connector 25"/>
          <p:cNvCxnSpPr/>
          <p:nvPr/>
        </p:nvCxnSpPr>
        <p:spPr bwMode="auto">
          <a:xfrm>
            <a:off x="10113613" y="1484784"/>
            <a:ext cx="0" cy="523220"/>
          </a:xfrm>
          <a:prstGeom prst="straightConnector1">
            <a:avLst/>
          </a:prstGeom>
          <a:solidFill>
            <a:srgbClr val="00B8FF"/>
          </a:solidFill>
          <a:ln w="762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27" name="Straight Arrow Connector 26"/>
          <p:cNvCxnSpPr/>
          <p:nvPr/>
        </p:nvCxnSpPr>
        <p:spPr bwMode="auto">
          <a:xfrm>
            <a:off x="10113613" y="770801"/>
            <a:ext cx="0" cy="523220"/>
          </a:xfrm>
          <a:prstGeom prst="straightConnector1">
            <a:avLst/>
          </a:prstGeom>
          <a:solidFill>
            <a:srgbClr val="00B8FF"/>
          </a:solidFill>
          <a:ln w="762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28" name="Straight Arrow Connector 27"/>
          <p:cNvCxnSpPr/>
          <p:nvPr/>
        </p:nvCxnSpPr>
        <p:spPr bwMode="auto">
          <a:xfrm>
            <a:off x="174975" y="770801"/>
            <a:ext cx="0" cy="523220"/>
          </a:xfrm>
          <a:prstGeom prst="straightConnector1">
            <a:avLst/>
          </a:prstGeom>
          <a:solidFill>
            <a:srgbClr val="00B8FF"/>
          </a:solidFill>
          <a:ln w="762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29" name="TextBox 28"/>
          <p:cNvSpPr txBox="1"/>
          <p:nvPr/>
        </p:nvSpPr>
        <p:spPr>
          <a:xfrm>
            <a:off x="6200237" y="1464459"/>
            <a:ext cx="43961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4000" b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+</a:t>
            </a:r>
            <a:endParaRPr lang="en-US" sz="4000" b="1" dirty="0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155492" y="4941168"/>
            <a:ext cx="9897556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sz="2800" b="1" dirty="0" err="1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Ραφφινόζη</a:t>
            </a:r>
            <a:r>
              <a:rPr lang="el-GR" sz="2800" b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: </a:t>
            </a:r>
            <a:r>
              <a:rPr lang="el-GR" sz="2800" b="1" dirty="0" err="1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υδατοδιαλυτός</a:t>
            </a:r>
            <a:r>
              <a:rPr lang="el-GR" sz="2800" b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el-GR" sz="2800" b="1" dirty="0" err="1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τρισακχαρίτης</a:t>
            </a:r>
            <a:r>
              <a:rPr lang="el-GR" sz="2800" b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 που απαντά στα φυτά και κυρίως στα λάχανα, κουνουπίδια, μπρόκολα και στους σπόρους (φασόλια, φακές, </a:t>
            </a:r>
            <a:r>
              <a:rPr lang="el-GR" sz="2800" b="1" dirty="0" err="1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κ.ά</a:t>
            </a:r>
            <a:r>
              <a:rPr lang="el-GR" sz="2800" b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). Με τη μορφή αυτή διακινούνται τα φωτοσυνθετικά προϊόντα στα φυτά αυτά.</a:t>
            </a:r>
            <a:endParaRPr lang="en-US" sz="2800" b="1" dirty="0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935953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11" grpId="0"/>
      <p:bldP spid="19" grpId="0"/>
      <p:bldP spid="20" grpId="0"/>
      <p:bldP spid="29" grpId="0"/>
      <p:bldP spid="30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99216458"/>
              </p:ext>
            </p:extLst>
          </p:nvPr>
        </p:nvGraphicFramePr>
        <p:xfrm>
          <a:off x="0" y="1124744"/>
          <a:ext cx="10280650" cy="2590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47915" name="ChemSketch" r:id="rId3" imgW="5282280" imgH="1332000" progId="">
                  <p:embed/>
                </p:oleObj>
              </mc:Choice>
              <mc:Fallback>
                <p:oleObj name="ChemSketch" r:id="rId3" imgW="5282280" imgH="1332000" progId="">
                  <p:embed/>
                  <p:pic>
                    <p:nvPicPr>
                      <p:cNvPr id="0" name="Picture 7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1124744"/>
                        <a:ext cx="10280650" cy="25908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3118789" y="57332"/>
            <a:ext cx="362174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2800" b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Υδρόλυση </a:t>
            </a:r>
            <a:r>
              <a:rPr lang="el-GR" sz="2800" b="1" dirty="0" err="1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ραφφινόζης</a:t>
            </a:r>
            <a:endParaRPr lang="en-US" sz="2800" b="1" dirty="0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4" name="Down Arrow 3"/>
          <p:cNvSpPr/>
          <p:nvPr/>
        </p:nvSpPr>
        <p:spPr bwMode="auto">
          <a:xfrm>
            <a:off x="3019730" y="1052736"/>
            <a:ext cx="216057" cy="1080120"/>
          </a:xfrm>
          <a:prstGeom prst="downArrow">
            <a:avLst/>
          </a:prstGeom>
          <a:solidFill>
            <a:srgbClr val="00B8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z="2400" smtClean="0">
              <a:solidFill>
                <a:srgbClr val="FFFFFF"/>
              </a:solidFill>
              <a:latin typeface="Times New Roman" pitchFamily="16" charset="0"/>
              <a:cs typeface="+mn-cs"/>
            </a:endParaRPr>
          </a:p>
        </p:txBody>
      </p:sp>
      <p:sp>
        <p:nvSpPr>
          <p:cNvPr id="5" name="Down Arrow 4"/>
          <p:cNvSpPr/>
          <p:nvPr/>
        </p:nvSpPr>
        <p:spPr bwMode="auto">
          <a:xfrm>
            <a:off x="6440638" y="1052776"/>
            <a:ext cx="216057" cy="1098781"/>
          </a:xfrm>
          <a:prstGeom prst="downArrow">
            <a:avLst/>
          </a:prstGeom>
          <a:solidFill>
            <a:srgbClr val="00B8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z="2400" smtClean="0">
              <a:solidFill>
                <a:srgbClr val="FFFFFF"/>
              </a:solidFill>
              <a:latin typeface="Times New Roman" pitchFamily="16" charset="0"/>
              <a:cs typeface="+mn-cs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571484" y="562200"/>
            <a:ext cx="177535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2800" b="1" dirty="0" err="1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ιμβερτάση</a:t>
            </a:r>
            <a:endParaRPr lang="en-US" sz="2800" b="1" dirty="0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687396" y="504452"/>
            <a:ext cx="286282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2800" b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α-</a:t>
            </a:r>
            <a:r>
              <a:rPr lang="el-GR" sz="2800" b="1" dirty="0" err="1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γαλακτοσιδάση</a:t>
            </a:r>
            <a:endParaRPr lang="en-US" sz="2800" b="1" dirty="0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52649" y="6327265"/>
            <a:ext cx="172195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2800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γαλακτόζη</a:t>
            </a:r>
            <a:endParaRPr lang="en-US" sz="2800" dirty="0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136026" y="6327265"/>
            <a:ext cx="135256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2800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γλυκόζη</a:t>
            </a:r>
            <a:endParaRPr lang="en-US" sz="2800" dirty="0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7334662" y="6327265"/>
            <a:ext cx="179153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2800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φρουκτόζη</a:t>
            </a:r>
            <a:endParaRPr lang="en-US" sz="2800" dirty="0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2" name="Down Arrow 11"/>
          <p:cNvSpPr/>
          <p:nvPr/>
        </p:nvSpPr>
        <p:spPr bwMode="auto">
          <a:xfrm>
            <a:off x="1316540" y="3212976"/>
            <a:ext cx="216057" cy="684076"/>
          </a:xfrm>
          <a:prstGeom prst="downArrow">
            <a:avLst/>
          </a:prstGeom>
          <a:solidFill>
            <a:srgbClr val="C0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z="2400" smtClean="0">
              <a:solidFill>
                <a:srgbClr val="FFFFFF"/>
              </a:solidFill>
              <a:latin typeface="Times New Roman" pitchFamily="16" charset="0"/>
              <a:cs typeface="+mn-cs"/>
            </a:endParaRPr>
          </a:p>
        </p:txBody>
      </p:sp>
      <p:sp>
        <p:nvSpPr>
          <p:cNvPr id="13" name="Down Arrow 12"/>
          <p:cNvSpPr/>
          <p:nvPr/>
        </p:nvSpPr>
        <p:spPr bwMode="auto">
          <a:xfrm>
            <a:off x="4358929" y="3166374"/>
            <a:ext cx="216057" cy="684076"/>
          </a:xfrm>
          <a:prstGeom prst="downArrow">
            <a:avLst/>
          </a:prstGeom>
          <a:solidFill>
            <a:srgbClr val="C0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z="2400" smtClean="0">
              <a:solidFill>
                <a:srgbClr val="FFFFFF"/>
              </a:solidFill>
              <a:latin typeface="Times New Roman" pitchFamily="16" charset="0"/>
              <a:cs typeface="+mn-cs"/>
            </a:endParaRPr>
          </a:p>
        </p:txBody>
      </p:sp>
      <p:sp>
        <p:nvSpPr>
          <p:cNvPr id="14" name="Down Arrow 13"/>
          <p:cNvSpPr/>
          <p:nvPr/>
        </p:nvSpPr>
        <p:spPr bwMode="auto">
          <a:xfrm>
            <a:off x="8230431" y="3212976"/>
            <a:ext cx="216057" cy="684076"/>
          </a:xfrm>
          <a:prstGeom prst="downArrow">
            <a:avLst/>
          </a:prstGeom>
          <a:solidFill>
            <a:srgbClr val="C0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z="2400" smtClean="0">
              <a:solidFill>
                <a:srgbClr val="FFFFFF"/>
              </a:solidFill>
              <a:latin typeface="Times New Roman" pitchFamily="16" charset="0"/>
              <a:cs typeface="+mn-cs"/>
            </a:endParaRPr>
          </a:p>
        </p:txBody>
      </p:sp>
      <p:pic>
        <p:nvPicPr>
          <p:cNvPr id="547858" name="Picture 18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742" y="3933056"/>
            <a:ext cx="2699972" cy="23126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47859" name="Picture 19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27506" y="3933056"/>
            <a:ext cx="2596927" cy="22353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47860" name="Picture 20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53852" y="4113076"/>
            <a:ext cx="3314978" cy="18362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03334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78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78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5478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5478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78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5478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5478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/>
      <p:bldP spid="7" grpId="0"/>
      <p:bldP spid="9" grpId="0"/>
      <p:bldP spid="10" grpId="0"/>
      <p:bldP spid="11" grpId="0"/>
      <p:bldP spid="12" grpId="0" animBg="1"/>
      <p:bldP spid="13" grpId="0" animBg="1"/>
      <p:bldP spid="14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64321279"/>
              </p:ext>
            </p:extLst>
          </p:nvPr>
        </p:nvGraphicFramePr>
        <p:xfrm>
          <a:off x="7959" y="1126232"/>
          <a:ext cx="10280650" cy="2590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48927" name="ChemSketch" r:id="rId3" imgW="5282280" imgH="1332000" progId="">
                  <p:embed/>
                </p:oleObj>
              </mc:Choice>
              <mc:Fallback>
                <p:oleObj name="ChemSketch" r:id="rId3" imgW="5282280" imgH="1332000" progId="">
                  <p:embed/>
                  <p:pic>
                    <p:nvPicPr>
                      <p:cNvPr id="0" name="Picture 6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959" y="1126232"/>
                        <a:ext cx="10280650" cy="25908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20" y="0"/>
            <a:ext cx="187727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2800" b="1" dirty="0" err="1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ραφφινόζη</a:t>
            </a:r>
            <a:endParaRPr lang="en-US" sz="2800" b="1" dirty="0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4" name="Down Arrow 3"/>
          <p:cNvSpPr/>
          <p:nvPr/>
        </p:nvSpPr>
        <p:spPr bwMode="auto">
          <a:xfrm>
            <a:off x="3019730" y="927884"/>
            <a:ext cx="216057" cy="1781036"/>
          </a:xfrm>
          <a:prstGeom prst="downArrow">
            <a:avLst/>
          </a:prstGeom>
          <a:solidFill>
            <a:srgbClr val="00B8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z="2400" smtClean="0">
              <a:solidFill>
                <a:srgbClr val="FFFFFF"/>
              </a:solidFill>
              <a:latin typeface="Times New Roman" pitchFamily="16" charset="0"/>
              <a:cs typeface="+mn-cs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687397" y="404664"/>
            <a:ext cx="286282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2800" b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α-</a:t>
            </a:r>
            <a:r>
              <a:rPr lang="el-GR" sz="2800" b="1" dirty="0" err="1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γαλακτοσιδάση</a:t>
            </a:r>
            <a:endParaRPr lang="en-US" sz="2800" b="1" dirty="0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3" name="Down Arrow 12"/>
          <p:cNvSpPr/>
          <p:nvPr/>
        </p:nvSpPr>
        <p:spPr bwMode="auto">
          <a:xfrm>
            <a:off x="4157533" y="3526414"/>
            <a:ext cx="785385" cy="1535988"/>
          </a:xfrm>
          <a:prstGeom prst="downArrow">
            <a:avLst/>
          </a:prstGeom>
          <a:solidFill>
            <a:srgbClr val="C0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z="2400" smtClean="0">
              <a:solidFill>
                <a:srgbClr val="FFFFFF"/>
              </a:solidFill>
              <a:latin typeface="Times New Roman" pitchFamily="16" charset="0"/>
              <a:cs typeface="+mn-cs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4784219" y="3936218"/>
            <a:ext cx="525739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sz="2800" b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Μεταβολισμός από βακτήρια του </a:t>
            </a:r>
            <a:r>
              <a:rPr lang="el-GR" sz="2800" b="1" dirty="0" err="1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παχέος</a:t>
            </a:r>
            <a:r>
              <a:rPr lang="el-GR" sz="2800" b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 εντέρου</a:t>
            </a:r>
            <a:endParaRPr lang="en-US" sz="2800" b="1" dirty="0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830473" y="5062402"/>
            <a:ext cx="8224890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sz="2800" b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Μεθάνιο και διοξείδιο του άνθρακος</a:t>
            </a:r>
          </a:p>
          <a:p>
            <a:pPr algn="ctr"/>
            <a:r>
              <a:rPr lang="el-GR" sz="2800" b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(πρόκληση φουσκώματος της κοιλιάς μετά την κατανάλωση φυτικών προϊόντων που περιέχουν </a:t>
            </a:r>
            <a:r>
              <a:rPr lang="el-GR" sz="2800" b="1" dirty="0" err="1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ραφφινόζη</a:t>
            </a:r>
            <a:r>
              <a:rPr lang="el-GR" sz="2800" b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)</a:t>
            </a:r>
            <a:endParaRPr lang="en-US" sz="2800" b="1" dirty="0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995589" y="0"/>
            <a:ext cx="5257395" cy="954107"/>
          </a:xfrm>
          <a:prstGeom prst="rect">
            <a:avLst/>
          </a:prstGeom>
          <a:noFill/>
          <a:ln w="57150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l-GR" sz="2800" b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Ο άνθρωπος δεν διαθέτει το ένζυμο α-</a:t>
            </a:r>
            <a:r>
              <a:rPr lang="el-GR" sz="2800" b="1" dirty="0" err="1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γαλακτοσιδάση</a:t>
            </a:r>
            <a:endParaRPr lang="en-US" sz="2800" b="1" dirty="0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5" name="Πολλαπλασιασμός 4"/>
          <p:cNvSpPr/>
          <p:nvPr/>
        </p:nvSpPr>
        <p:spPr bwMode="auto">
          <a:xfrm>
            <a:off x="2542728" y="980728"/>
            <a:ext cx="1152128" cy="936104"/>
          </a:xfrm>
          <a:prstGeom prst="mathMultiply">
            <a:avLst/>
          </a:prstGeom>
          <a:solidFill>
            <a:srgbClr val="00B8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bg1"/>
              </a:solidFill>
              <a:effectLst/>
              <a:latin typeface="Times New Roman" pitchFamily="16" charset="0"/>
              <a:ea typeface="MS Gothic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8219886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9" name="Text Box 5"/>
          <p:cNvSpPr txBox="1">
            <a:spLocks noChangeArrowheads="1"/>
          </p:cNvSpPr>
          <p:nvPr/>
        </p:nvSpPr>
        <p:spPr bwMode="auto">
          <a:xfrm>
            <a:off x="601087" y="553404"/>
            <a:ext cx="4428726" cy="586957"/>
          </a:xfrm>
          <a:prstGeom prst="rect">
            <a:avLst/>
          </a:prstGeom>
          <a:noFill/>
          <a:ln w="9360">
            <a:solidFill>
              <a:srgbClr val="FFFF00"/>
            </a:solidFill>
            <a:miter lim="800000"/>
            <a:headEnd/>
            <a:tailEnd/>
          </a:ln>
          <a:effectLst/>
        </p:spPr>
        <p:txBody>
          <a:bodyPr wrap="square" lIns="90000" tIns="46800" rIns="90000" bIns="46800">
            <a:spAutoFit/>
          </a:bodyPr>
          <a:lstStyle/>
          <a:p>
            <a:pPr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3200" b="1" dirty="0" smtClean="0">
                <a:solidFill>
                  <a:srgbClr val="FFFFFF"/>
                </a:solidFill>
                <a:latin typeface="Calibri" pitchFamily="34" charset="0"/>
              </a:rPr>
              <a:t>1. </a:t>
            </a:r>
            <a:r>
              <a:rPr lang="el-GR" sz="3200" b="1" dirty="0" smtClean="0">
                <a:solidFill>
                  <a:srgbClr val="FFFFFF"/>
                </a:solidFill>
                <a:latin typeface="Calibri" pitchFamily="34" charset="0"/>
              </a:rPr>
              <a:t>Βιοσύνθεση</a:t>
            </a:r>
            <a:endParaRPr lang="el-GR" sz="3200" b="1" dirty="0">
              <a:solidFill>
                <a:srgbClr val="FFFFFF"/>
              </a:solidFill>
              <a:latin typeface="Calibri" pitchFamily="34" charset="0"/>
            </a:endParaRPr>
          </a:p>
        </p:txBody>
      </p:sp>
      <p:sp>
        <p:nvSpPr>
          <p:cNvPr id="31752" name="Text Box 8"/>
          <p:cNvSpPr txBox="1">
            <a:spLocks noChangeArrowheads="1"/>
          </p:cNvSpPr>
          <p:nvPr/>
        </p:nvSpPr>
        <p:spPr bwMode="auto">
          <a:xfrm>
            <a:off x="7808590" y="1831806"/>
            <a:ext cx="2315163" cy="586957"/>
          </a:xfrm>
          <a:prstGeom prst="rect">
            <a:avLst/>
          </a:prstGeom>
          <a:noFill/>
          <a:ln w="9360">
            <a:noFill/>
            <a:miter lim="800000"/>
            <a:headEnd/>
            <a:tailEnd/>
          </a:ln>
          <a:effectLst/>
        </p:spPr>
        <p:txBody>
          <a:bodyPr wrap="none" lIns="90000" tIns="46800" rIns="90000" bIns="46800">
            <a:spAutoFit/>
          </a:bodyPr>
          <a:lstStyle/>
          <a:p>
            <a:pPr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3200" b="1" dirty="0" smtClean="0">
                <a:solidFill>
                  <a:srgbClr val="FFFFFF"/>
                </a:solidFill>
                <a:latin typeface="Calibri" pitchFamily="34" charset="0"/>
              </a:rPr>
              <a:t>α-</a:t>
            </a:r>
            <a:r>
              <a:rPr lang="en-US" sz="3200" b="1" dirty="0" smtClean="0">
                <a:solidFill>
                  <a:srgbClr val="FFFFFF"/>
                </a:solidFill>
                <a:latin typeface="Calibri" pitchFamily="34" charset="0"/>
              </a:rPr>
              <a:t>D-</a:t>
            </a:r>
            <a:r>
              <a:rPr lang="el-GR" sz="3200" b="1" dirty="0" smtClean="0">
                <a:solidFill>
                  <a:srgbClr val="FFFFFF"/>
                </a:solidFill>
                <a:latin typeface="Calibri" pitchFamily="34" charset="0"/>
              </a:rPr>
              <a:t>γλυκόζη</a:t>
            </a:r>
            <a:endParaRPr lang="el-GR" sz="3200" b="1" dirty="0">
              <a:solidFill>
                <a:srgbClr val="FFFFFF"/>
              </a:solidFill>
              <a:latin typeface="Calibri" pitchFamily="34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0" y="6309364"/>
            <a:ext cx="679798" cy="461665"/>
          </a:xfrm>
          <a:prstGeom prst="rect">
            <a:avLst/>
          </a:prstGeom>
          <a:noFill/>
          <a:scene3d>
            <a:camera prst="isometricOffAxis1Right"/>
            <a:lightRig rig="twoPt" dir="tl"/>
          </a:scene3d>
          <a:sp3d contourW="12700" prstMaterial="dkEdge">
            <a:contourClr>
              <a:srgbClr val="FFFF00"/>
            </a:contourClr>
          </a:sp3d>
        </p:spPr>
        <p:txBody>
          <a:bodyPr wrap="square" lIns="91440" tIns="45720" rIns="91440" bIns="45720">
            <a:spAutoFit/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2400" b="1" i="1" dirty="0" err="1" smtClean="0">
                <a:ln w="11430"/>
                <a:solidFill>
                  <a:srgbClr val="FFFFFF"/>
                </a:solidFill>
                <a:latin typeface="Calibri" pitchFamily="34" charset="0"/>
              </a:rPr>
              <a:t>GrD</a:t>
            </a:r>
            <a:endParaRPr lang="en-US" sz="2400" b="1" i="1" dirty="0">
              <a:ln w="11430"/>
              <a:solidFill>
                <a:srgbClr val="FFFFFF"/>
              </a:solidFill>
              <a:latin typeface="Calibri" pitchFamily="34" charset="0"/>
            </a:endParaRPr>
          </a:p>
        </p:txBody>
      </p:sp>
      <p:sp>
        <p:nvSpPr>
          <p:cNvPr id="2" name="Left Arrow 1"/>
          <p:cNvSpPr/>
          <p:nvPr/>
        </p:nvSpPr>
        <p:spPr bwMode="auto">
          <a:xfrm>
            <a:off x="3632126" y="3933056"/>
            <a:ext cx="1512168" cy="504056"/>
          </a:xfrm>
          <a:prstGeom prst="leftArrow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35782" y="3588865"/>
            <a:ext cx="3282950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l-GR" sz="3600" b="1" dirty="0" smtClean="0">
                <a:solidFill>
                  <a:srgbClr val="FFFFFF"/>
                </a:solidFill>
                <a:latin typeface="Calibri" pitchFamily="34" charset="0"/>
                <a:cs typeface="Calibri" pitchFamily="34" charset="0"/>
              </a:rPr>
              <a:t>ΟΛΙΓΟ και ΠΟΛΥ</a:t>
            </a:r>
          </a:p>
          <a:p>
            <a:pPr algn="ctr"/>
            <a:r>
              <a:rPr lang="el-GR" sz="3600" b="1" dirty="0" smtClean="0">
                <a:solidFill>
                  <a:srgbClr val="FFFFFF"/>
                </a:solidFill>
                <a:latin typeface="Calibri" pitchFamily="34" charset="0"/>
                <a:cs typeface="Calibri" pitchFamily="34" charset="0"/>
              </a:rPr>
              <a:t>ΣΑΚΧΑΡΙΤΕΣ</a:t>
            </a:r>
            <a:endParaRPr lang="en-US" sz="3600" b="1" dirty="0">
              <a:solidFill>
                <a:srgbClr val="FFFFFF"/>
              </a:solidFill>
              <a:latin typeface="Calibri" pitchFamily="34" charset="0"/>
              <a:cs typeface="Calibri" pitchFamily="34" charset="0"/>
            </a:endParaRPr>
          </a:p>
        </p:txBody>
      </p:sp>
      <p:graphicFrame>
        <p:nvGraphicFramePr>
          <p:cNvPr id="5" name="Αντικείμενο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08992784"/>
              </p:ext>
            </p:extLst>
          </p:nvPr>
        </p:nvGraphicFramePr>
        <p:xfrm>
          <a:off x="5144640" y="2204864"/>
          <a:ext cx="4896198" cy="365786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49955" name="MDLDrawObject Class" r:id="rId4" imgW="2447824" imgH="1828800" progId="">
                  <p:embed/>
                </p:oleObj>
              </mc:Choice>
              <mc:Fallback>
                <p:oleObj name="MDLDrawObject Class" r:id="rId4" imgW="2447824" imgH="1828800" progId="">
                  <p:embed/>
                  <p:pic>
                    <p:nvPicPr>
                      <p:cNvPr id="0" name="Picture 6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144640" y="2204864"/>
                        <a:ext cx="4896198" cy="365786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144611872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9" name="Text Box 3"/>
          <p:cNvSpPr txBox="1">
            <a:spLocks noChangeArrowheads="1"/>
          </p:cNvSpPr>
          <p:nvPr/>
        </p:nvSpPr>
        <p:spPr bwMode="auto">
          <a:xfrm>
            <a:off x="1687929" y="2780928"/>
            <a:ext cx="1714500" cy="520700"/>
          </a:xfrm>
          <a:prstGeom prst="rect">
            <a:avLst/>
          </a:prstGeom>
          <a:solidFill>
            <a:srgbClr val="006600"/>
          </a:solidFill>
          <a:ln w="9525">
            <a:noFill/>
            <a:round/>
            <a:headEnd/>
            <a:tailEnd/>
          </a:ln>
          <a:effectLst/>
        </p:spPr>
        <p:txBody>
          <a:bodyPr lIns="90000" tIns="46800" rIns="90000" bIns="46800">
            <a:spAutoFit/>
          </a:bodyPr>
          <a:lstStyle/>
          <a:p>
            <a:pPr algn="ctr"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US" sz="2800" b="1" dirty="0" smtClean="0">
                <a:solidFill>
                  <a:srgbClr val="FFFFFF"/>
                </a:solidFill>
                <a:latin typeface="Calibri" pitchFamily="34" charset="0"/>
              </a:rPr>
              <a:t>α(1</a:t>
            </a:r>
            <a:r>
              <a:rPr lang="en-US" sz="2800" b="1" dirty="0" smtClean="0">
                <a:solidFill>
                  <a:srgbClr val="FFFFFF"/>
                </a:solidFill>
                <a:latin typeface="Calibri" pitchFamily="34" charset="0"/>
                <a:sym typeface="Symbol"/>
              </a:rPr>
              <a:t></a:t>
            </a:r>
            <a:r>
              <a:rPr lang="en-US" sz="2800" b="1" dirty="0" smtClean="0">
                <a:solidFill>
                  <a:srgbClr val="FFFFFF"/>
                </a:solidFill>
                <a:latin typeface="Calibri" pitchFamily="34" charset="0"/>
              </a:rPr>
              <a:t> </a:t>
            </a:r>
            <a:r>
              <a:rPr lang="en-US" sz="2800" b="1" dirty="0">
                <a:solidFill>
                  <a:srgbClr val="FFFFFF"/>
                </a:solidFill>
                <a:latin typeface="Calibri" pitchFamily="34" charset="0"/>
              </a:rPr>
              <a:t>4)</a:t>
            </a:r>
          </a:p>
        </p:txBody>
      </p:sp>
      <p:graphicFrame>
        <p:nvGraphicFramePr>
          <p:cNvPr id="14337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60043961"/>
              </p:ext>
            </p:extLst>
          </p:nvPr>
        </p:nvGraphicFramePr>
        <p:xfrm>
          <a:off x="9018" y="771269"/>
          <a:ext cx="10201288" cy="467399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791" name="MDLDrawObject Class" r:id="rId4" imgW="7315128" imgH="3352845" progId="">
                  <p:embed/>
                </p:oleObj>
              </mc:Choice>
              <mc:Fallback>
                <p:oleObj name="MDLDrawObject Class" r:id="rId4" imgW="7315128" imgH="3352845" progId="">
                  <p:embed/>
                  <p:pic>
                    <p:nvPicPr>
                      <p:cNvPr id="0" name="Picture 8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018" y="771269"/>
                        <a:ext cx="10201288" cy="467399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338" name="Text Box 2"/>
          <p:cNvSpPr txBox="1">
            <a:spLocks noChangeArrowheads="1"/>
          </p:cNvSpPr>
          <p:nvPr/>
        </p:nvSpPr>
        <p:spPr bwMode="auto">
          <a:xfrm>
            <a:off x="517722" y="1524000"/>
            <a:ext cx="2495083" cy="648512"/>
          </a:xfrm>
          <a:prstGeom prst="rect">
            <a:avLst/>
          </a:prstGeom>
          <a:noFill/>
          <a:ln w="5724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>
            <a:spAutoFit/>
          </a:bodyPr>
          <a:lstStyle/>
          <a:p>
            <a:pPr algn="ctr"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US" sz="3600" i="1" dirty="0">
                <a:latin typeface="Calibri" pitchFamily="34" charset="0"/>
              </a:rPr>
              <a:t>α-D-</a:t>
            </a:r>
            <a:r>
              <a:rPr lang="el-GR" sz="3600" i="1" dirty="0">
                <a:latin typeface="Calibri" pitchFamily="34" charset="0"/>
              </a:rPr>
              <a:t>γλυκόζη</a:t>
            </a:r>
          </a:p>
        </p:txBody>
      </p:sp>
      <p:sp>
        <p:nvSpPr>
          <p:cNvPr id="14340" name="Text Box 4"/>
          <p:cNvSpPr txBox="1">
            <a:spLocks noChangeArrowheads="1"/>
          </p:cNvSpPr>
          <p:nvPr/>
        </p:nvSpPr>
        <p:spPr bwMode="auto">
          <a:xfrm>
            <a:off x="8732862" y="2420926"/>
            <a:ext cx="1524000" cy="525401"/>
          </a:xfrm>
          <a:prstGeom prst="rect">
            <a:avLst/>
          </a:prstGeom>
          <a:solidFill>
            <a:srgbClr val="006600"/>
          </a:solidFill>
          <a:ln w="9525">
            <a:noFill/>
            <a:round/>
            <a:headEnd/>
            <a:tailEnd/>
          </a:ln>
          <a:effectLst/>
        </p:spPr>
        <p:txBody>
          <a:bodyPr lIns="90000" tIns="46800" rIns="90000" bIns="46800">
            <a:spAutoFit/>
          </a:bodyPr>
          <a:lstStyle/>
          <a:p>
            <a:pPr algn="ctr"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US" sz="2800" b="1" dirty="0" smtClean="0">
                <a:solidFill>
                  <a:srgbClr val="FFFFFF"/>
                </a:solidFill>
                <a:latin typeface="Calibri" pitchFamily="34" charset="0"/>
              </a:rPr>
              <a:t>α(1</a:t>
            </a:r>
            <a:r>
              <a:rPr lang="en-US" sz="2800" b="1" dirty="0" smtClean="0">
                <a:solidFill>
                  <a:srgbClr val="FFFFFF"/>
                </a:solidFill>
                <a:latin typeface="Calibri" pitchFamily="34" charset="0"/>
                <a:sym typeface="Symbol"/>
              </a:rPr>
              <a:t></a:t>
            </a:r>
            <a:r>
              <a:rPr lang="en-US" sz="2800" b="1" dirty="0" smtClean="0">
                <a:solidFill>
                  <a:srgbClr val="FFFFFF"/>
                </a:solidFill>
                <a:latin typeface="Calibri" pitchFamily="34" charset="0"/>
              </a:rPr>
              <a:t>6</a:t>
            </a:r>
            <a:r>
              <a:rPr lang="en-US" sz="2800" b="1" dirty="0">
                <a:solidFill>
                  <a:srgbClr val="FFFFFF"/>
                </a:solidFill>
                <a:latin typeface="Calibri" pitchFamily="34" charset="0"/>
              </a:rPr>
              <a:t>)</a:t>
            </a:r>
          </a:p>
        </p:txBody>
      </p:sp>
      <p:sp>
        <p:nvSpPr>
          <p:cNvPr id="14341" name="Text Box 5"/>
          <p:cNvSpPr txBox="1">
            <a:spLocks noChangeArrowheads="1"/>
          </p:cNvSpPr>
          <p:nvPr/>
        </p:nvSpPr>
        <p:spPr bwMode="auto">
          <a:xfrm>
            <a:off x="1655796" y="152400"/>
            <a:ext cx="7592954" cy="648512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000" tIns="46800" rIns="90000" bIns="46800">
            <a:spAutoFit/>
          </a:bodyPr>
          <a:lstStyle/>
          <a:p>
            <a:pPr algn="ctr"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US" sz="3600" b="1" i="1" dirty="0">
                <a:latin typeface="Calibri" pitchFamily="34" charset="0"/>
              </a:rPr>
              <a:t>ΠΟΛΥΣΑΚΧΑΡΙΤΕΣ</a:t>
            </a:r>
            <a:r>
              <a:rPr lang="el-GR" sz="3600" b="1" i="1" dirty="0">
                <a:latin typeface="Calibri" pitchFamily="34" charset="0"/>
              </a:rPr>
              <a:t>: </a:t>
            </a:r>
            <a:r>
              <a:rPr lang="el-GR" sz="3600" b="1" i="1" dirty="0" smtClean="0">
                <a:latin typeface="Calibri" pitchFamily="34" charset="0"/>
              </a:rPr>
              <a:t>ΑΠΟΘΗΣΑΥΡΙΣΤΙΚΟΙ</a:t>
            </a:r>
            <a:endParaRPr lang="el-GR" sz="3600" b="1" i="1" dirty="0">
              <a:latin typeface="Calibri" pitchFamily="34" charset="0"/>
            </a:endParaRPr>
          </a:p>
        </p:txBody>
      </p:sp>
      <p:sp>
        <p:nvSpPr>
          <p:cNvPr id="14342" name="Rectangle 6"/>
          <p:cNvSpPr>
            <a:spLocks noChangeArrowheads="1"/>
          </p:cNvSpPr>
          <p:nvPr/>
        </p:nvSpPr>
        <p:spPr bwMode="auto">
          <a:xfrm>
            <a:off x="72196" y="5595962"/>
            <a:ext cx="10058400" cy="1202510"/>
          </a:xfrm>
          <a:prstGeom prst="rect">
            <a:avLst/>
          </a:prstGeom>
          <a:solidFill>
            <a:srgbClr val="000066"/>
          </a:solidFill>
          <a:ln w="9525">
            <a:noFill/>
            <a:round/>
            <a:headEnd/>
            <a:tailEnd/>
          </a:ln>
          <a:effectLst/>
        </p:spPr>
        <p:txBody>
          <a:bodyPr lIns="90000" tIns="46800" rIns="90000" bIns="46800">
            <a:spAutoFit/>
          </a:bodyPr>
          <a:lstStyle/>
          <a:p>
            <a:pPr algn="ctr"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9410700" algn="l"/>
              </a:tabLst>
            </a:pPr>
            <a:r>
              <a:rPr lang="el-GR" sz="3600" b="1" dirty="0" smtClean="0">
                <a:solidFill>
                  <a:srgbClr val="FFFF00"/>
                </a:solidFill>
                <a:latin typeface="Calibri" pitchFamily="34" charset="0"/>
              </a:rPr>
              <a:t>ΑΜΥΛΟΠΗΚΤΙΝΗ (συστατικό του αμύλου)-ΓΛΥΚΟΓΟΝΟ: </a:t>
            </a:r>
            <a:r>
              <a:rPr lang="el-GR" sz="3200" b="1" dirty="0">
                <a:solidFill>
                  <a:srgbClr val="FFFFFF"/>
                </a:solidFill>
                <a:latin typeface="Calibri" pitchFamily="34" charset="0"/>
              </a:rPr>
              <a:t>πολυμερή της </a:t>
            </a:r>
            <a:r>
              <a:rPr lang="el-GR" sz="3600" i="1" dirty="0">
                <a:solidFill>
                  <a:srgbClr val="FFFF00"/>
                </a:solidFill>
                <a:latin typeface="Calibri" pitchFamily="34" charset="0"/>
              </a:rPr>
              <a:t>α</a:t>
            </a:r>
            <a:r>
              <a:rPr lang="en-US" sz="3600" dirty="0">
                <a:solidFill>
                  <a:srgbClr val="FFFF00"/>
                </a:solidFill>
                <a:latin typeface="Calibri" pitchFamily="34" charset="0"/>
              </a:rPr>
              <a:t>-D-</a:t>
            </a:r>
            <a:r>
              <a:rPr lang="el-GR" sz="3600" dirty="0">
                <a:solidFill>
                  <a:srgbClr val="FFFF00"/>
                </a:solidFill>
                <a:latin typeface="Calibri" pitchFamily="34" charset="0"/>
              </a:rPr>
              <a:t>γλυκόζης</a:t>
            </a:r>
          </a:p>
        </p:txBody>
      </p:sp>
      <p:sp>
        <p:nvSpPr>
          <p:cNvPr id="14343" name="Line 7"/>
          <p:cNvSpPr>
            <a:spLocks noChangeShapeType="1"/>
          </p:cNvSpPr>
          <p:nvPr/>
        </p:nvSpPr>
        <p:spPr bwMode="auto">
          <a:xfrm>
            <a:off x="2552006" y="3352800"/>
            <a:ext cx="1588" cy="1066800"/>
          </a:xfrm>
          <a:prstGeom prst="line">
            <a:avLst/>
          </a:prstGeom>
          <a:noFill/>
          <a:ln w="57240">
            <a:solidFill>
              <a:schemeClr val="bg1"/>
            </a:solidFill>
            <a:miter lim="800000"/>
            <a:headEnd/>
            <a:tailEnd type="triangle" w="med" len="med"/>
          </a:ln>
          <a:effectLst/>
        </p:spPr>
        <p:txBody>
          <a:bodyPr/>
          <a:lstStyle/>
          <a:p>
            <a:endParaRPr lang="en-US">
              <a:latin typeface="Calibri" pitchFamily="34" charset="0"/>
            </a:endParaRPr>
          </a:p>
        </p:txBody>
      </p:sp>
      <p:sp>
        <p:nvSpPr>
          <p:cNvPr id="14344" name="Freeform 8"/>
          <p:cNvSpPr>
            <a:spLocks noChangeArrowheads="1"/>
          </p:cNvSpPr>
          <p:nvPr/>
        </p:nvSpPr>
        <p:spPr bwMode="auto">
          <a:xfrm>
            <a:off x="8096622" y="1883631"/>
            <a:ext cx="871537" cy="2049463"/>
          </a:xfrm>
          <a:custGeom>
            <a:avLst/>
            <a:gdLst/>
            <a:ahLst/>
            <a:cxnLst>
              <a:cxn ang="0">
                <a:pos x="140" y="90"/>
              </a:cxn>
              <a:cxn ang="0">
                <a:pos x="315" y="32"/>
              </a:cxn>
              <a:cxn ang="0">
                <a:pos x="373" y="399"/>
              </a:cxn>
              <a:cxn ang="0">
                <a:pos x="373" y="674"/>
              </a:cxn>
              <a:cxn ang="0">
                <a:pos x="440" y="1000"/>
              </a:cxn>
              <a:cxn ang="0">
                <a:pos x="457" y="1025"/>
              </a:cxn>
              <a:cxn ang="0">
                <a:pos x="507" y="1058"/>
              </a:cxn>
              <a:cxn ang="0">
                <a:pos x="549" y="1159"/>
              </a:cxn>
              <a:cxn ang="0">
                <a:pos x="474" y="1267"/>
              </a:cxn>
              <a:cxn ang="0">
                <a:pos x="48" y="1242"/>
              </a:cxn>
              <a:cxn ang="0">
                <a:pos x="31" y="1192"/>
              </a:cxn>
              <a:cxn ang="0">
                <a:pos x="39" y="1025"/>
              </a:cxn>
              <a:cxn ang="0">
                <a:pos x="73" y="775"/>
              </a:cxn>
              <a:cxn ang="0">
                <a:pos x="181" y="716"/>
              </a:cxn>
              <a:cxn ang="0">
                <a:pos x="140" y="90"/>
              </a:cxn>
            </a:cxnLst>
            <a:rect l="0" t="0" r="r" b="b"/>
            <a:pathLst>
              <a:path w="549" h="1291">
                <a:moveTo>
                  <a:pt x="140" y="90"/>
                </a:moveTo>
                <a:cubicBezTo>
                  <a:pt x="211" y="0"/>
                  <a:pt x="143" y="20"/>
                  <a:pt x="315" y="32"/>
                </a:cubicBezTo>
                <a:cubicBezTo>
                  <a:pt x="382" y="130"/>
                  <a:pt x="400" y="288"/>
                  <a:pt x="373" y="399"/>
                </a:cubicBezTo>
                <a:cubicBezTo>
                  <a:pt x="375" y="506"/>
                  <a:pt x="362" y="574"/>
                  <a:pt x="373" y="674"/>
                </a:cubicBezTo>
                <a:cubicBezTo>
                  <a:pt x="384" y="774"/>
                  <a:pt x="426" y="942"/>
                  <a:pt x="440" y="1000"/>
                </a:cubicBezTo>
                <a:cubicBezTo>
                  <a:pt x="446" y="1008"/>
                  <a:pt x="449" y="1018"/>
                  <a:pt x="457" y="1025"/>
                </a:cubicBezTo>
                <a:cubicBezTo>
                  <a:pt x="472" y="1038"/>
                  <a:pt x="507" y="1058"/>
                  <a:pt x="507" y="1058"/>
                </a:cubicBezTo>
                <a:cubicBezTo>
                  <a:pt x="520" y="1098"/>
                  <a:pt x="526" y="1126"/>
                  <a:pt x="549" y="1159"/>
                </a:cubicBezTo>
                <a:cubicBezTo>
                  <a:pt x="538" y="1242"/>
                  <a:pt x="547" y="1244"/>
                  <a:pt x="474" y="1267"/>
                </a:cubicBezTo>
                <a:cubicBezTo>
                  <a:pt x="64" y="1250"/>
                  <a:pt x="200" y="1291"/>
                  <a:pt x="48" y="1242"/>
                </a:cubicBezTo>
                <a:cubicBezTo>
                  <a:pt x="47" y="1239"/>
                  <a:pt x="31" y="1196"/>
                  <a:pt x="31" y="1192"/>
                </a:cubicBezTo>
                <a:cubicBezTo>
                  <a:pt x="31" y="1152"/>
                  <a:pt x="25" y="1068"/>
                  <a:pt x="39" y="1025"/>
                </a:cubicBezTo>
                <a:cubicBezTo>
                  <a:pt x="45" y="947"/>
                  <a:pt x="0" y="825"/>
                  <a:pt x="73" y="775"/>
                </a:cubicBezTo>
                <a:cubicBezTo>
                  <a:pt x="82" y="748"/>
                  <a:pt x="181" y="716"/>
                  <a:pt x="181" y="716"/>
                </a:cubicBezTo>
                <a:cubicBezTo>
                  <a:pt x="175" y="503"/>
                  <a:pt x="162" y="300"/>
                  <a:pt x="140" y="90"/>
                </a:cubicBezTo>
                <a:close/>
              </a:path>
            </a:pathLst>
          </a:custGeom>
          <a:solidFill>
            <a:srgbClr val="FF0000">
              <a:alpha val="51999"/>
            </a:srgbClr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Calibri" pitchFamily="34" charset="0"/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9608812" y="87059"/>
            <a:ext cx="679798" cy="461665"/>
          </a:xfrm>
          <a:prstGeom prst="rect">
            <a:avLst/>
          </a:prstGeom>
          <a:noFill/>
          <a:scene3d>
            <a:camera prst="isometricOffAxis1Right"/>
            <a:lightRig rig="twoPt" dir="tl"/>
          </a:scene3d>
          <a:sp3d contourW="12700" prstMaterial="dkEdge">
            <a:contourClr>
              <a:srgbClr val="FFFF00"/>
            </a:contourClr>
          </a:sp3d>
        </p:spPr>
        <p:txBody>
          <a:bodyPr wrap="square" lIns="91440" tIns="45720" rIns="91440" bIns="45720">
            <a:spAutoFit/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2400" b="1" i="1" dirty="0" err="1" smtClean="0">
                <a:ln w="11430"/>
                <a:latin typeface="Calibri" pitchFamily="34" charset="0"/>
              </a:rPr>
              <a:t>GrD</a:t>
            </a:r>
            <a:endParaRPr lang="en-US" sz="2400" b="1" i="1" cap="none" spc="0" dirty="0">
              <a:ln w="11430"/>
              <a:latin typeface="Calibri" pitchFamily="34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ext Box 2"/>
          <p:cNvSpPr txBox="1">
            <a:spLocks noChangeArrowheads="1"/>
          </p:cNvSpPr>
          <p:nvPr/>
        </p:nvSpPr>
        <p:spPr bwMode="auto">
          <a:xfrm>
            <a:off x="898124" y="116632"/>
            <a:ext cx="8429625" cy="1284422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66960" rIns="90000" bIns="46800">
            <a:spAutoFit/>
          </a:bodyPr>
          <a:lstStyle/>
          <a:p>
            <a:pPr algn="ctr">
              <a:lnSpc>
                <a:spcPct val="95000"/>
              </a:lnSpc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el-GR" sz="4000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Άμυλο: ωσμωτικώς αδρανές μίγμα αμυλόζης και αμυλοπηκτίνης</a:t>
            </a:r>
          </a:p>
        </p:txBody>
      </p:sp>
      <p:sp>
        <p:nvSpPr>
          <p:cNvPr id="18435" name="AutoShape 3"/>
          <p:cNvSpPr>
            <a:spLocks noChangeArrowheads="1"/>
          </p:cNvSpPr>
          <p:nvPr/>
        </p:nvSpPr>
        <p:spPr bwMode="auto">
          <a:xfrm>
            <a:off x="2797183" y="4987535"/>
            <a:ext cx="214313" cy="214313"/>
          </a:xfrm>
          <a:prstGeom prst="hexagon">
            <a:avLst>
              <a:gd name="adj" fmla="val 25000"/>
              <a:gd name="vf" fmla="val 115470"/>
            </a:avLst>
          </a:prstGeom>
          <a:solidFill>
            <a:schemeClr val="tx2"/>
          </a:solidFill>
          <a:ln w="25560">
            <a:solidFill>
              <a:srgbClr val="FFFF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sz="2400">
              <a:solidFill>
                <a:srgbClr val="FFFFFF"/>
              </a:solidFill>
              <a:latin typeface="Times New Roman" pitchFamily="16" charset="0"/>
              <a:cs typeface="+mn-cs"/>
            </a:endParaRPr>
          </a:p>
        </p:txBody>
      </p:sp>
      <p:sp>
        <p:nvSpPr>
          <p:cNvPr id="18436" name="AutoShape 4"/>
          <p:cNvSpPr>
            <a:spLocks noChangeArrowheads="1"/>
          </p:cNvSpPr>
          <p:nvPr/>
        </p:nvSpPr>
        <p:spPr bwMode="auto">
          <a:xfrm>
            <a:off x="2797183" y="4773191"/>
            <a:ext cx="214313" cy="214312"/>
          </a:xfrm>
          <a:prstGeom prst="hexagon">
            <a:avLst>
              <a:gd name="adj" fmla="val 25000"/>
              <a:gd name="vf" fmla="val 115470"/>
            </a:avLst>
          </a:prstGeom>
          <a:solidFill>
            <a:schemeClr val="tx2"/>
          </a:solidFill>
          <a:ln w="25560">
            <a:solidFill>
              <a:srgbClr val="FFFF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sz="2400">
              <a:solidFill>
                <a:srgbClr val="FFFFFF"/>
              </a:solidFill>
              <a:latin typeface="Times New Roman" pitchFamily="16" charset="0"/>
              <a:cs typeface="+mn-cs"/>
            </a:endParaRPr>
          </a:p>
        </p:txBody>
      </p:sp>
      <p:sp>
        <p:nvSpPr>
          <p:cNvPr id="18437" name="AutoShape 5"/>
          <p:cNvSpPr>
            <a:spLocks noChangeArrowheads="1"/>
          </p:cNvSpPr>
          <p:nvPr/>
        </p:nvSpPr>
        <p:spPr bwMode="auto">
          <a:xfrm>
            <a:off x="2797183" y="4558910"/>
            <a:ext cx="214313" cy="214313"/>
          </a:xfrm>
          <a:prstGeom prst="hexagon">
            <a:avLst>
              <a:gd name="adj" fmla="val 25000"/>
              <a:gd name="vf" fmla="val 115470"/>
            </a:avLst>
          </a:prstGeom>
          <a:solidFill>
            <a:schemeClr val="tx2"/>
          </a:solidFill>
          <a:ln w="25560">
            <a:solidFill>
              <a:srgbClr val="FFFF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sz="2400">
              <a:solidFill>
                <a:srgbClr val="FFFFFF"/>
              </a:solidFill>
              <a:latin typeface="Times New Roman" pitchFamily="16" charset="0"/>
              <a:cs typeface="+mn-cs"/>
            </a:endParaRPr>
          </a:p>
        </p:txBody>
      </p:sp>
      <p:sp>
        <p:nvSpPr>
          <p:cNvPr id="18438" name="AutoShape 6"/>
          <p:cNvSpPr>
            <a:spLocks noChangeArrowheads="1"/>
          </p:cNvSpPr>
          <p:nvPr/>
        </p:nvSpPr>
        <p:spPr bwMode="auto">
          <a:xfrm>
            <a:off x="2797183" y="4344566"/>
            <a:ext cx="214313" cy="214312"/>
          </a:xfrm>
          <a:prstGeom prst="hexagon">
            <a:avLst>
              <a:gd name="adj" fmla="val 25000"/>
              <a:gd name="vf" fmla="val 115470"/>
            </a:avLst>
          </a:prstGeom>
          <a:solidFill>
            <a:schemeClr val="tx2"/>
          </a:solidFill>
          <a:ln w="25560">
            <a:solidFill>
              <a:srgbClr val="FFFF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sz="2400">
              <a:solidFill>
                <a:srgbClr val="FFFFFF"/>
              </a:solidFill>
              <a:latin typeface="Times New Roman" pitchFamily="16" charset="0"/>
              <a:cs typeface="+mn-cs"/>
            </a:endParaRPr>
          </a:p>
        </p:txBody>
      </p:sp>
      <p:sp>
        <p:nvSpPr>
          <p:cNvPr id="18439" name="AutoShape 7"/>
          <p:cNvSpPr>
            <a:spLocks noChangeArrowheads="1"/>
          </p:cNvSpPr>
          <p:nvPr/>
        </p:nvSpPr>
        <p:spPr bwMode="auto">
          <a:xfrm>
            <a:off x="2797183" y="4130285"/>
            <a:ext cx="214313" cy="214313"/>
          </a:xfrm>
          <a:prstGeom prst="hexagon">
            <a:avLst>
              <a:gd name="adj" fmla="val 25000"/>
              <a:gd name="vf" fmla="val 115470"/>
            </a:avLst>
          </a:prstGeom>
          <a:solidFill>
            <a:schemeClr val="tx2"/>
          </a:solidFill>
          <a:ln w="25560">
            <a:solidFill>
              <a:srgbClr val="FFFF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sz="2400">
              <a:solidFill>
                <a:srgbClr val="FFFFFF"/>
              </a:solidFill>
              <a:latin typeface="Times New Roman" pitchFamily="16" charset="0"/>
              <a:cs typeface="+mn-cs"/>
            </a:endParaRPr>
          </a:p>
        </p:txBody>
      </p:sp>
      <p:sp>
        <p:nvSpPr>
          <p:cNvPr id="18440" name="AutoShape 8"/>
          <p:cNvSpPr>
            <a:spLocks noChangeArrowheads="1"/>
          </p:cNvSpPr>
          <p:nvPr/>
        </p:nvSpPr>
        <p:spPr bwMode="auto">
          <a:xfrm>
            <a:off x="2797183" y="3915941"/>
            <a:ext cx="214313" cy="214312"/>
          </a:xfrm>
          <a:prstGeom prst="hexagon">
            <a:avLst>
              <a:gd name="adj" fmla="val 25000"/>
              <a:gd name="vf" fmla="val 115470"/>
            </a:avLst>
          </a:prstGeom>
          <a:solidFill>
            <a:schemeClr val="tx2"/>
          </a:solidFill>
          <a:ln w="25560">
            <a:solidFill>
              <a:srgbClr val="FFFF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sz="2400">
              <a:solidFill>
                <a:srgbClr val="FFFFFF"/>
              </a:solidFill>
              <a:latin typeface="Times New Roman" pitchFamily="16" charset="0"/>
              <a:cs typeface="+mn-cs"/>
            </a:endParaRPr>
          </a:p>
        </p:txBody>
      </p:sp>
      <p:sp>
        <p:nvSpPr>
          <p:cNvPr id="18441" name="AutoShape 9"/>
          <p:cNvSpPr>
            <a:spLocks noChangeArrowheads="1"/>
          </p:cNvSpPr>
          <p:nvPr/>
        </p:nvSpPr>
        <p:spPr bwMode="auto">
          <a:xfrm>
            <a:off x="2797183" y="3701629"/>
            <a:ext cx="214313" cy="214313"/>
          </a:xfrm>
          <a:prstGeom prst="hexagon">
            <a:avLst>
              <a:gd name="adj" fmla="val 25000"/>
              <a:gd name="vf" fmla="val 115470"/>
            </a:avLst>
          </a:prstGeom>
          <a:solidFill>
            <a:schemeClr val="tx2"/>
          </a:solidFill>
          <a:ln w="25560">
            <a:solidFill>
              <a:srgbClr val="FFFF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sz="2400">
              <a:solidFill>
                <a:srgbClr val="FFFFFF"/>
              </a:solidFill>
              <a:latin typeface="Times New Roman" pitchFamily="16" charset="0"/>
              <a:cs typeface="+mn-cs"/>
            </a:endParaRPr>
          </a:p>
        </p:txBody>
      </p:sp>
      <p:sp>
        <p:nvSpPr>
          <p:cNvPr id="18442" name="AutoShape 10"/>
          <p:cNvSpPr>
            <a:spLocks noChangeArrowheads="1"/>
          </p:cNvSpPr>
          <p:nvPr/>
        </p:nvSpPr>
        <p:spPr bwMode="auto">
          <a:xfrm>
            <a:off x="2797183" y="3487316"/>
            <a:ext cx="214313" cy="214312"/>
          </a:xfrm>
          <a:prstGeom prst="hexagon">
            <a:avLst>
              <a:gd name="adj" fmla="val 25000"/>
              <a:gd name="vf" fmla="val 115470"/>
            </a:avLst>
          </a:prstGeom>
          <a:solidFill>
            <a:schemeClr val="tx2"/>
          </a:solidFill>
          <a:ln w="25560">
            <a:solidFill>
              <a:srgbClr val="FFFF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sz="2400">
              <a:solidFill>
                <a:srgbClr val="FFFFFF"/>
              </a:solidFill>
              <a:latin typeface="Times New Roman" pitchFamily="16" charset="0"/>
              <a:cs typeface="+mn-cs"/>
            </a:endParaRPr>
          </a:p>
        </p:txBody>
      </p:sp>
      <p:sp>
        <p:nvSpPr>
          <p:cNvPr id="18443" name="AutoShape 11"/>
          <p:cNvSpPr>
            <a:spLocks noChangeArrowheads="1"/>
          </p:cNvSpPr>
          <p:nvPr/>
        </p:nvSpPr>
        <p:spPr bwMode="auto">
          <a:xfrm>
            <a:off x="2797183" y="3273035"/>
            <a:ext cx="214313" cy="214313"/>
          </a:xfrm>
          <a:prstGeom prst="hexagon">
            <a:avLst>
              <a:gd name="adj" fmla="val 25000"/>
              <a:gd name="vf" fmla="val 115470"/>
            </a:avLst>
          </a:prstGeom>
          <a:solidFill>
            <a:schemeClr val="tx2"/>
          </a:solidFill>
          <a:ln w="25560">
            <a:solidFill>
              <a:srgbClr val="FFFF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sz="2400">
              <a:solidFill>
                <a:srgbClr val="FFFFFF"/>
              </a:solidFill>
              <a:latin typeface="Times New Roman" pitchFamily="16" charset="0"/>
              <a:cs typeface="+mn-cs"/>
            </a:endParaRPr>
          </a:p>
        </p:txBody>
      </p:sp>
      <p:sp>
        <p:nvSpPr>
          <p:cNvPr id="18444" name="AutoShape 12"/>
          <p:cNvSpPr>
            <a:spLocks noChangeArrowheads="1"/>
          </p:cNvSpPr>
          <p:nvPr/>
        </p:nvSpPr>
        <p:spPr bwMode="auto">
          <a:xfrm>
            <a:off x="2797183" y="3058691"/>
            <a:ext cx="214313" cy="214312"/>
          </a:xfrm>
          <a:prstGeom prst="hexagon">
            <a:avLst>
              <a:gd name="adj" fmla="val 25000"/>
              <a:gd name="vf" fmla="val 115470"/>
            </a:avLst>
          </a:prstGeom>
          <a:solidFill>
            <a:schemeClr val="tx2"/>
          </a:solidFill>
          <a:ln w="25560">
            <a:solidFill>
              <a:srgbClr val="FFFF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sz="2400">
              <a:solidFill>
                <a:srgbClr val="FFFFFF"/>
              </a:solidFill>
              <a:latin typeface="Times New Roman" pitchFamily="16" charset="0"/>
              <a:cs typeface="+mn-cs"/>
            </a:endParaRPr>
          </a:p>
        </p:txBody>
      </p:sp>
      <p:sp>
        <p:nvSpPr>
          <p:cNvPr id="18445" name="AutoShape 13"/>
          <p:cNvSpPr>
            <a:spLocks noChangeArrowheads="1"/>
          </p:cNvSpPr>
          <p:nvPr/>
        </p:nvSpPr>
        <p:spPr bwMode="auto">
          <a:xfrm>
            <a:off x="2797183" y="2844410"/>
            <a:ext cx="214313" cy="214313"/>
          </a:xfrm>
          <a:prstGeom prst="hexagon">
            <a:avLst>
              <a:gd name="adj" fmla="val 25000"/>
              <a:gd name="vf" fmla="val 115470"/>
            </a:avLst>
          </a:prstGeom>
          <a:solidFill>
            <a:schemeClr val="tx2"/>
          </a:solidFill>
          <a:ln w="25560">
            <a:solidFill>
              <a:srgbClr val="FFFF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sz="2400">
              <a:solidFill>
                <a:srgbClr val="FFFFFF"/>
              </a:solidFill>
              <a:latin typeface="Times New Roman" pitchFamily="16" charset="0"/>
              <a:cs typeface="+mn-cs"/>
            </a:endParaRPr>
          </a:p>
        </p:txBody>
      </p:sp>
      <p:sp>
        <p:nvSpPr>
          <p:cNvPr id="18446" name="AutoShape 14"/>
          <p:cNvSpPr>
            <a:spLocks noChangeArrowheads="1"/>
          </p:cNvSpPr>
          <p:nvPr/>
        </p:nvSpPr>
        <p:spPr bwMode="auto">
          <a:xfrm>
            <a:off x="3011480" y="3058691"/>
            <a:ext cx="214312" cy="214312"/>
          </a:xfrm>
          <a:prstGeom prst="hexagon">
            <a:avLst>
              <a:gd name="adj" fmla="val 25000"/>
              <a:gd name="vf" fmla="val 115470"/>
            </a:avLst>
          </a:prstGeom>
          <a:solidFill>
            <a:schemeClr val="tx2"/>
          </a:solidFill>
          <a:ln w="25560">
            <a:solidFill>
              <a:srgbClr val="FFFF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sz="2400">
              <a:solidFill>
                <a:srgbClr val="FFFFFF"/>
              </a:solidFill>
              <a:latin typeface="Times New Roman" pitchFamily="16" charset="0"/>
              <a:cs typeface="+mn-cs"/>
            </a:endParaRPr>
          </a:p>
        </p:txBody>
      </p:sp>
      <p:sp>
        <p:nvSpPr>
          <p:cNvPr id="18447" name="AutoShape 15"/>
          <p:cNvSpPr>
            <a:spLocks noChangeArrowheads="1"/>
          </p:cNvSpPr>
          <p:nvPr/>
        </p:nvSpPr>
        <p:spPr bwMode="auto">
          <a:xfrm>
            <a:off x="3225808" y="3058691"/>
            <a:ext cx="214313" cy="214312"/>
          </a:xfrm>
          <a:prstGeom prst="hexagon">
            <a:avLst>
              <a:gd name="adj" fmla="val 25000"/>
              <a:gd name="vf" fmla="val 115470"/>
            </a:avLst>
          </a:prstGeom>
          <a:solidFill>
            <a:schemeClr val="tx2"/>
          </a:solidFill>
          <a:ln w="25560">
            <a:solidFill>
              <a:srgbClr val="FFFF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sz="2400">
              <a:solidFill>
                <a:srgbClr val="FFFFFF"/>
              </a:solidFill>
              <a:latin typeface="Times New Roman" pitchFamily="16" charset="0"/>
              <a:cs typeface="+mn-cs"/>
            </a:endParaRPr>
          </a:p>
        </p:txBody>
      </p:sp>
      <p:sp>
        <p:nvSpPr>
          <p:cNvPr id="18448" name="AutoShape 16"/>
          <p:cNvSpPr>
            <a:spLocks noChangeArrowheads="1"/>
          </p:cNvSpPr>
          <p:nvPr/>
        </p:nvSpPr>
        <p:spPr bwMode="auto">
          <a:xfrm>
            <a:off x="3440121" y="3058691"/>
            <a:ext cx="214312" cy="214312"/>
          </a:xfrm>
          <a:prstGeom prst="hexagon">
            <a:avLst>
              <a:gd name="adj" fmla="val 25000"/>
              <a:gd name="vf" fmla="val 115470"/>
            </a:avLst>
          </a:prstGeom>
          <a:solidFill>
            <a:schemeClr val="tx2"/>
          </a:solidFill>
          <a:ln w="25560">
            <a:solidFill>
              <a:srgbClr val="FFFF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sz="2400">
              <a:solidFill>
                <a:srgbClr val="FFFFFF"/>
              </a:solidFill>
              <a:latin typeface="Times New Roman" pitchFamily="16" charset="0"/>
              <a:cs typeface="+mn-cs"/>
            </a:endParaRPr>
          </a:p>
        </p:txBody>
      </p:sp>
      <p:sp>
        <p:nvSpPr>
          <p:cNvPr id="18449" name="AutoShape 17"/>
          <p:cNvSpPr>
            <a:spLocks noChangeArrowheads="1"/>
          </p:cNvSpPr>
          <p:nvPr/>
        </p:nvSpPr>
        <p:spPr bwMode="auto">
          <a:xfrm>
            <a:off x="3654417" y="3058691"/>
            <a:ext cx="214313" cy="214312"/>
          </a:xfrm>
          <a:prstGeom prst="hexagon">
            <a:avLst>
              <a:gd name="adj" fmla="val 25000"/>
              <a:gd name="vf" fmla="val 115470"/>
            </a:avLst>
          </a:prstGeom>
          <a:solidFill>
            <a:schemeClr val="tx2"/>
          </a:solidFill>
          <a:ln w="25560">
            <a:solidFill>
              <a:srgbClr val="FFFF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sz="2400">
              <a:solidFill>
                <a:srgbClr val="FFFFFF"/>
              </a:solidFill>
              <a:latin typeface="Times New Roman" pitchFamily="16" charset="0"/>
              <a:cs typeface="+mn-cs"/>
            </a:endParaRPr>
          </a:p>
        </p:txBody>
      </p:sp>
      <p:sp>
        <p:nvSpPr>
          <p:cNvPr id="18450" name="AutoShape 18"/>
          <p:cNvSpPr>
            <a:spLocks noChangeArrowheads="1"/>
          </p:cNvSpPr>
          <p:nvPr/>
        </p:nvSpPr>
        <p:spPr bwMode="auto">
          <a:xfrm>
            <a:off x="3654417" y="2844410"/>
            <a:ext cx="214313" cy="214313"/>
          </a:xfrm>
          <a:prstGeom prst="hexagon">
            <a:avLst>
              <a:gd name="adj" fmla="val 25000"/>
              <a:gd name="vf" fmla="val 115470"/>
            </a:avLst>
          </a:prstGeom>
          <a:solidFill>
            <a:schemeClr val="tx2"/>
          </a:solidFill>
          <a:ln w="25560">
            <a:solidFill>
              <a:srgbClr val="FFFF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sz="2400">
              <a:solidFill>
                <a:srgbClr val="FFFFFF"/>
              </a:solidFill>
              <a:latin typeface="Times New Roman" pitchFamily="16" charset="0"/>
              <a:cs typeface="+mn-cs"/>
            </a:endParaRPr>
          </a:p>
        </p:txBody>
      </p:sp>
      <p:sp>
        <p:nvSpPr>
          <p:cNvPr id="18451" name="AutoShape 19"/>
          <p:cNvSpPr>
            <a:spLocks noChangeArrowheads="1"/>
          </p:cNvSpPr>
          <p:nvPr/>
        </p:nvSpPr>
        <p:spPr bwMode="auto">
          <a:xfrm>
            <a:off x="3654417" y="2630066"/>
            <a:ext cx="214313" cy="214312"/>
          </a:xfrm>
          <a:prstGeom prst="hexagon">
            <a:avLst>
              <a:gd name="adj" fmla="val 25000"/>
              <a:gd name="vf" fmla="val 115470"/>
            </a:avLst>
          </a:prstGeom>
          <a:solidFill>
            <a:schemeClr val="tx2"/>
          </a:solidFill>
          <a:ln w="25560">
            <a:solidFill>
              <a:srgbClr val="FFFF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sz="2400">
              <a:solidFill>
                <a:srgbClr val="FFFFFF"/>
              </a:solidFill>
              <a:latin typeface="Times New Roman" pitchFamily="16" charset="0"/>
              <a:cs typeface="+mn-cs"/>
            </a:endParaRPr>
          </a:p>
        </p:txBody>
      </p:sp>
      <p:sp>
        <p:nvSpPr>
          <p:cNvPr id="18452" name="AutoShape 20"/>
          <p:cNvSpPr>
            <a:spLocks noChangeArrowheads="1"/>
          </p:cNvSpPr>
          <p:nvPr/>
        </p:nvSpPr>
        <p:spPr bwMode="auto">
          <a:xfrm>
            <a:off x="3654417" y="2415785"/>
            <a:ext cx="214313" cy="214313"/>
          </a:xfrm>
          <a:prstGeom prst="hexagon">
            <a:avLst>
              <a:gd name="adj" fmla="val 25000"/>
              <a:gd name="vf" fmla="val 115470"/>
            </a:avLst>
          </a:prstGeom>
          <a:solidFill>
            <a:schemeClr val="tx2"/>
          </a:solidFill>
          <a:ln w="25560">
            <a:solidFill>
              <a:srgbClr val="FFFF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sz="2400">
              <a:solidFill>
                <a:srgbClr val="FFFFFF"/>
              </a:solidFill>
              <a:latin typeface="Times New Roman" pitchFamily="16" charset="0"/>
              <a:cs typeface="+mn-cs"/>
            </a:endParaRPr>
          </a:p>
        </p:txBody>
      </p:sp>
      <p:sp>
        <p:nvSpPr>
          <p:cNvPr id="18453" name="AutoShape 21"/>
          <p:cNvSpPr>
            <a:spLocks noChangeArrowheads="1"/>
          </p:cNvSpPr>
          <p:nvPr/>
        </p:nvSpPr>
        <p:spPr bwMode="auto">
          <a:xfrm>
            <a:off x="2797183" y="2701535"/>
            <a:ext cx="214313" cy="214313"/>
          </a:xfrm>
          <a:prstGeom prst="hexagon">
            <a:avLst>
              <a:gd name="adj" fmla="val 25000"/>
              <a:gd name="vf" fmla="val 115470"/>
            </a:avLst>
          </a:prstGeom>
          <a:solidFill>
            <a:schemeClr val="tx2"/>
          </a:solidFill>
          <a:ln w="25560">
            <a:solidFill>
              <a:srgbClr val="FFFF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sz="2400">
              <a:solidFill>
                <a:srgbClr val="FFFFFF"/>
              </a:solidFill>
              <a:latin typeface="Times New Roman" pitchFamily="16" charset="0"/>
              <a:cs typeface="+mn-cs"/>
            </a:endParaRPr>
          </a:p>
        </p:txBody>
      </p:sp>
      <p:sp>
        <p:nvSpPr>
          <p:cNvPr id="18454" name="AutoShape 22"/>
          <p:cNvSpPr>
            <a:spLocks noChangeArrowheads="1"/>
          </p:cNvSpPr>
          <p:nvPr/>
        </p:nvSpPr>
        <p:spPr bwMode="auto">
          <a:xfrm>
            <a:off x="2797183" y="2487191"/>
            <a:ext cx="214313" cy="214312"/>
          </a:xfrm>
          <a:prstGeom prst="hexagon">
            <a:avLst>
              <a:gd name="adj" fmla="val 25000"/>
              <a:gd name="vf" fmla="val 115470"/>
            </a:avLst>
          </a:prstGeom>
          <a:solidFill>
            <a:schemeClr val="tx2"/>
          </a:solidFill>
          <a:ln w="25560">
            <a:solidFill>
              <a:srgbClr val="FFFF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sz="2400">
              <a:solidFill>
                <a:srgbClr val="FFFFFF"/>
              </a:solidFill>
              <a:latin typeface="Times New Roman" pitchFamily="16" charset="0"/>
              <a:cs typeface="+mn-cs"/>
            </a:endParaRPr>
          </a:p>
        </p:txBody>
      </p:sp>
      <p:sp>
        <p:nvSpPr>
          <p:cNvPr id="18455" name="AutoShape 23"/>
          <p:cNvSpPr>
            <a:spLocks noChangeArrowheads="1"/>
          </p:cNvSpPr>
          <p:nvPr/>
        </p:nvSpPr>
        <p:spPr bwMode="auto">
          <a:xfrm>
            <a:off x="2797183" y="2272910"/>
            <a:ext cx="214313" cy="214313"/>
          </a:xfrm>
          <a:prstGeom prst="hexagon">
            <a:avLst>
              <a:gd name="adj" fmla="val 25000"/>
              <a:gd name="vf" fmla="val 115470"/>
            </a:avLst>
          </a:prstGeom>
          <a:solidFill>
            <a:schemeClr val="tx2"/>
          </a:solidFill>
          <a:ln w="25560">
            <a:solidFill>
              <a:srgbClr val="FFFF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sz="2400">
              <a:solidFill>
                <a:srgbClr val="FFFFFF"/>
              </a:solidFill>
              <a:latin typeface="Times New Roman" pitchFamily="16" charset="0"/>
              <a:cs typeface="+mn-cs"/>
            </a:endParaRPr>
          </a:p>
        </p:txBody>
      </p:sp>
      <p:sp>
        <p:nvSpPr>
          <p:cNvPr id="18456" name="AutoShape 24"/>
          <p:cNvSpPr>
            <a:spLocks noChangeArrowheads="1"/>
          </p:cNvSpPr>
          <p:nvPr/>
        </p:nvSpPr>
        <p:spPr bwMode="auto">
          <a:xfrm>
            <a:off x="2797183" y="2058566"/>
            <a:ext cx="214313" cy="214312"/>
          </a:xfrm>
          <a:prstGeom prst="hexagon">
            <a:avLst>
              <a:gd name="adj" fmla="val 25000"/>
              <a:gd name="vf" fmla="val 115470"/>
            </a:avLst>
          </a:prstGeom>
          <a:solidFill>
            <a:schemeClr val="tx2"/>
          </a:solidFill>
          <a:ln w="25560">
            <a:solidFill>
              <a:srgbClr val="FFFF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sz="2400">
              <a:solidFill>
                <a:srgbClr val="FFFFFF"/>
              </a:solidFill>
              <a:latin typeface="Times New Roman" pitchFamily="16" charset="0"/>
              <a:cs typeface="+mn-cs"/>
            </a:endParaRPr>
          </a:p>
        </p:txBody>
      </p:sp>
      <p:grpSp>
        <p:nvGrpSpPr>
          <p:cNvPr id="2" name="Group 25"/>
          <p:cNvGrpSpPr>
            <a:grpSpLocks/>
          </p:cNvGrpSpPr>
          <p:nvPr/>
        </p:nvGrpSpPr>
        <p:grpSpPr bwMode="auto">
          <a:xfrm>
            <a:off x="6011871" y="2272878"/>
            <a:ext cx="212725" cy="2713038"/>
            <a:chOff x="3375" y="1980"/>
            <a:chExt cx="134" cy="1709"/>
          </a:xfrm>
          <a:solidFill>
            <a:schemeClr val="tx2"/>
          </a:solidFill>
        </p:grpSpPr>
        <p:sp>
          <p:nvSpPr>
            <p:cNvPr id="18458" name="AutoShape 26"/>
            <p:cNvSpPr>
              <a:spLocks noChangeArrowheads="1"/>
            </p:cNvSpPr>
            <p:nvPr/>
          </p:nvSpPr>
          <p:spPr bwMode="auto">
            <a:xfrm>
              <a:off x="3375" y="3555"/>
              <a:ext cx="135" cy="135"/>
            </a:xfrm>
            <a:prstGeom prst="hexagon">
              <a:avLst>
                <a:gd name="adj" fmla="val 25000"/>
                <a:gd name="vf" fmla="val 115470"/>
              </a:avLst>
            </a:prstGeom>
            <a:grpFill/>
            <a:ln w="25560">
              <a:solidFill>
                <a:srgbClr val="FFFF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 sz="2400">
                <a:solidFill>
                  <a:srgbClr val="FFFFFF"/>
                </a:solidFill>
                <a:latin typeface="Times New Roman" pitchFamily="16" charset="0"/>
                <a:cs typeface="+mn-cs"/>
              </a:endParaRPr>
            </a:p>
          </p:txBody>
        </p:sp>
        <p:sp>
          <p:nvSpPr>
            <p:cNvPr id="18459" name="AutoShape 27"/>
            <p:cNvSpPr>
              <a:spLocks noChangeArrowheads="1"/>
            </p:cNvSpPr>
            <p:nvPr/>
          </p:nvSpPr>
          <p:spPr bwMode="auto">
            <a:xfrm>
              <a:off x="3375" y="3420"/>
              <a:ext cx="135" cy="135"/>
            </a:xfrm>
            <a:prstGeom prst="hexagon">
              <a:avLst>
                <a:gd name="adj" fmla="val 25000"/>
                <a:gd name="vf" fmla="val 115470"/>
              </a:avLst>
            </a:prstGeom>
            <a:grpFill/>
            <a:ln w="25560">
              <a:solidFill>
                <a:srgbClr val="FFFF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 sz="2400">
                <a:solidFill>
                  <a:srgbClr val="FFFFFF"/>
                </a:solidFill>
                <a:latin typeface="Times New Roman" pitchFamily="16" charset="0"/>
                <a:cs typeface="+mn-cs"/>
              </a:endParaRPr>
            </a:p>
          </p:txBody>
        </p:sp>
        <p:sp>
          <p:nvSpPr>
            <p:cNvPr id="18460" name="AutoShape 28"/>
            <p:cNvSpPr>
              <a:spLocks noChangeArrowheads="1"/>
            </p:cNvSpPr>
            <p:nvPr/>
          </p:nvSpPr>
          <p:spPr bwMode="auto">
            <a:xfrm>
              <a:off x="3375" y="3285"/>
              <a:ext cx="135" cy="135"/>
            </a:xfrm>
            <a:prstGeom prst="hexagon">
              <a:avLst>
                <a:gd name="adj" fmla="val 25000"/>
                <a:gd name="vf" fmla="val 115470"/>
              </a:avLst>
            </a:prstGeom>
            <a:grpFill/>
            <a:ln w="25560">
              <a:solidFill>
                <a:srgbClr val="FFFF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 sz="2400">
                <a:solidFill>
                  <a:srgbClr val="FFFFFF"/>
                </a:solidFill>
                <a:latin typeface="Times New Roman" pitchFamily="16" charset="0"/>
                <a:cs typeface="+mn-cs"/>
              </a:endParaRPr>
            </a:p>
          </p:txBody>
        </p:sp>
        <p:sp>
          <p:nvSpPr>
            <p:cNvPr id="18461" name="AutoShape 29"/>
            <p:cNvSpPr>
              <a:spLocks noChangeArrowheads="1"/>
            </p:cNvSpPr>
            <p:nvPr/>
          </p:nvSpPr>
          <p:spPr bwMode="auto">
            <a:xfrm>
              <a:off x="3375" y="3150"/>
              <a:ext cx="135" cy="135"/>
            </a:xfrm>
            <a:prstGeom prst="hexagon">
              <a:avLst>
                <a:gd name="adj" fmla="val 25000"/>
                <a:gd name="vf" fmla="val 115470"/>
              </a:avLst>
            </a:prstGeom>
            <a:grpFill/>
            <a:ln w="25560">
              <a:solidFill>
                <a:srgbClr val="FFFF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 sz="2400">
                <a:solidFill>
                  <a:srgbClr val="FFFFFF"/>
                </a:solidFill>
                <a:latin typeface="Times New Roman" pitchFamily="16" charset="0"/>
                <a:cs typeface="+mn-cs"/>
              </a:endParaRPr>
            </a:p>
          </p:txBody>
        </p:sp>
        <p:sp>
          <p:nvSpPr>
            <p:cNvPr id="18462" name="AutoShape 30"/>
            <p:cNvSpPr>
              <a:spLocks noChangeArrowheads="1"/>
            </p:cNvSpPr>
            <p:nvPr/>
          </p:nvSpPr>
          <p:spPr bwMode="auto">
            <a:xfrm>
              <a:off x="3375" y="3015"/>
              <a:ext cx="135" cy="135"/>
            </a:xfrm>
            <a:prstGeom prst="hexagon">
              <a:avLst>
                <a:gd name="adj" fmla="val 25000"/>
                <a:gd name="vf" fmla="val 115470"/>
              </a:avLst>
            </a:prstGeom>
            <a:grpFill/>
            <a:ln w="25560">
              <a:solidFill>
                <a:srgbClr val="FFFF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 sz="2400">
                <a:solidFill>
                  <a:srgbClr val="FFFFFF"/>
                </a:solidFill>
                <a:latin typeface="Times New Roman" pitchFamily="16" charset="0"/>
                <a:cs typeface="+mn-cs"/>
              </a:endParaRPr>
            </a:p>
          </p:txBody>
        </p:sp>
        <p:sp>
          <p:nvSpPr>
            <p:cNvPr id="18463" name="AutoShape 31"/>
            <p:cNvSpPr>
              <a:spLocks noChangeArrowheads="1"/>
            </p:cNvSpPr>
            <p:nvPr/>
          </p:nvSpPr>
          <p:spPr bwMode="auto">
            <a:xfrm>
              <a:off x="3375" y="2880"/>
              <a:ext cx="135" cy="135"/>
            </a:xfrm>
            <a:prstGeom prst="hexagon">
              <a:avLst>
                <a:gd name="adj" fmla="val 25000"/>
                <a:gd name="vf" fmla="val 115470"/>
              </a:avLst>
            </a:prstGeom>
            <a:grpFill/>
            <a:ln w="25560">
              <a:solidFill>
                <a:srgbClr val="FFFF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 sz="2400">
                <a:solidFill>
                  <a:srgbClr val="FFFFFF"/>
                </a:solidFill>
                <a:latin typeface="Times New Roman" pitchFamily="16" charset="0"/>
                <a:cs typeface="+mn-cs"/>
              </a:endParaRPr>
            </a:p>
          </p:txBody>
        </p:sp>
        <p:sp>
          <p:nvSpPr>
            <p:cNvPr id="18464" name="AutoShape 32"/>
            <p:cNvSpPr>
              <a:spLocks noChangeArrowheads="1"/>
            </p:cNvSpPr>
            <p:nvPr/>
          </p:nvSpPr>
          <p:spPr bwMode="auto">
            <a:xfrm>
              <a:off x="3375" y="2745"/>
              <a:ext cx="135" cy="135"/>
            </a:xfrm>
            <a:prstGeom prst="hexagon">
              <a:avLst>
                <a:gd name="adj" fmla="val 25000"/>
                <a:gd name="vf" fmla="val 115470"/>
              </a:avLst>
            </a:prstGeom>
            <a:grpFill/>
            <a:ln w="25560">
              <a:solidFill>
                <a:srgbClr val="FFFF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 sz="2400">
                <a:solidFill>
                  <a:srgbClr val="FFFFFF"/>
                </a:solidFill>
                <a:latin typeface="Times New Roman" pitchFamily="16" charset="0"/>
                <a:cs typeface="+mn-cs"/>
              </a:endParaRPr>
            </a:p>
          </p:txBody>
        </p:sp>
        <p:sp>
          <p:nvSpPr>
            <p:cNvPr id="18465" name="AutoShape 33"/>
            <p:cNvSpPr>
              <a:spLocks noChangeArrowheads="1"/>
            </p:cNvSpPr>
            <p:nvPr/>
          </p:nvSpPr>
          <p:spPr bwMode="auto">
            <a:xfrm>
              <a:off x="3375" y="2610"/>
              <a:ext cx="135" cy="135"/>
            </a:xfrm>
            <a:prstGeom prst="hexagon">
              <a:avLst>
                <a:gd name="adj" fmla="val 25000"/>
                <a:gd name="vf" fmla="val 115470"/>
              </a:avLst>
            </a:prstGeom>
            <a:grpFill/>
            <a:ln w="25560">
              <a:solidFill>
                <a:srgbClr val="FFFF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 sz="2400">
                <a:solidFill>
                  <a:srgbClr val="FFFFFF"/>
                </a:solidFill>
                <a:latin typeface="Times New Roman" pitchFamily="16" charset="0"/>
                <a:cs typeface="+mn-cs"/>
              </a:endParaRPr>
            </a:p>
          </p:txBody>
        </p:sp>
        <p:sp>
          <p:nvSpPr>
            <p:cNvPr id="18466" name="AutoShape 34"/>
            <p:cNvSpPr>
              <a:spLocks noChangeArrowheads="1"/>
            </p:cNvSpPr>
            <p:nvPr/>
          </p:nvSpPr>
          <p:spPr bwMode="auto">
            <a:xfrm>
              <a:off x="3375" y="2475"/>
              <a:ext cx="135" cy="135"/>
            </a:xfrm>
            <a:prstGeom prst="hexagon">
              <a:avLst>
                <a:gd name="adj" fmla="val 25000"/>
                <a:gd name="vf" fmla="val 115470"/>
              </a:avLst>
            </a:prstGeom>
            <a:grpFill/>
            <a:ln w="25560">
              <a:solidFill>
                <a:srgbClr val="FFFF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 sz="2400">
                <a:solidFill>
                  <a:srgbClr val="FFFFFF"/>
                </a:solidFill>
                <a:latin typeface="Times New Roman" pitchFamily="16" charset="0"/>
                <a:cs typeface="+mn-cs"/>
              </a:endParaRPr>
            </a:p>
          </p:txBody>
        </p:sp>
        <p:sp>
          <p:nvSpPr>
            <p:cNvPr id="18467" name="AutoShape 35"/>
            <p:cNvSpPr>
              <a:spLocks noChangeArrowheads="1"/>
            </p:cNvSpPr>
            <p:nvPr/>
          </p:nvSpPr>
          <p:spPr bwMode="auto">
            <a:xfrm>
              <a:off x="3375" y="2340"/>
              <a:ext cx="135" cy="135"/>
            </a:xfrm>
            <a:prstGeom prst="hexagon">
              <a:avLst>
                <a:gd name="adj" fmla="val 25000"/>
                <a:gd name="vf" fmla="val 115470"/>
              </a:avLst>
            </a:prstGeom>
            <a:grpFill/>
            <a:ln w="25560">
              <a:solidFill>
                <a:srgbClr val="FFFF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 sz="2400">
                <a:solidFill>
                  <a:srgbClr val="FFFFFF"/>
                </a:solidFill>
                <a:latin typeface="Times New Roman" pitchFamily="16" charset="0"/>
                <a:cs typeface="+mn-cs"/>
              </a:endParaRPr>
            </a:p>
          </p:txBody>
        </p:sp>
        <p:sp>
          <p:nvSpPr>
            <p:cNvPr id="18468" name="AutoShape 36"/>
            <p:cNvSpPr>
              <a:spLocks noChangeArrowheads="1"/>
            </p:cNvSpPr>
            <p:nvPr/>
          </p:nvSpPr>
          <p:spPr bwMode="auto">
            <a:xfrm>
              <a:off x="3375" y="2205"/>
              <a:ext cx="135" cy="135"/>
            </a:xfrm>
            <a:prstGeom prst="hexagon">
              <a:avLst>
                <a:gd name="adj" fmla="val 25000"/>
                <a:gd name="vf" fmla="val 115470"/>
              </a:avLst>
            </a:prstGeom>
            <a:grpFill/>
            <a:ln w="25560">
              <a:solidFill>
                <a:srgbClr val="FFFF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 sz="2400">
                <a:solidFill>
                  <a:srgbClr val="FFFFFF"/>
                </a:solidFill>
                <a:latin typeface="Times New Roman" pitchFamily="16" charset="0"/>
                <a:cs typeface="+mn-cs"/>
              </a:endParaRPr>
            </a:p>
          </p:txBody>
        </p:sp>
        <p:sp>
          <p:nvSpPr>
            <p:cNvPr id="18469" name="AutoShape 37"/>
            <p:cNvSpPr>
              <a:spLocks noChangeArrowheads="1"/>
            </p:cNvSpPr>
            <p:nvPr/>
          </p:nvSpPr>
          <p:spPr bwMode="auto">
            <a:xfrm>
              <a:off x="3375" y="2115"/>
              <a:ext cx="135" cy="135"/>
            </a:xfrm>
            <a:prstGeom prst="hexagon">
              <a:avLst>
                <a:gd name="adj" fmla="val 25000"/>
                <a:gd name="vf" fmla="val 115470"/>
              </a:avLst>
            </a:prstGeom>
            <a:grpFill/>
            <a:ln w="25560">
              <a:solidFill>
                <a:srgbClr val="FFFF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 sz="2400">
                <a:solidFill>
                  <a:srgbClr val="FFFFFF"/>
                </a:solidFill>
                <a:latin typeface="Times New Roman" pitchFamily="16" charset="0"/>
                <a:cs typeface="+mn-cs"/>
              </a:endParaRPr>
            </a:p>
          </p:txBody>
        </p:sp>
        <p:sp>
          <p:nvSpPr>
            <p:cNvPr id="18470" name="AutoShape 38"/>
            <p:cNvSpPr>
              <a:spLocks noChangeArrowheads="1"/>
            </p:cNvSpPr>
            <p:nvPr/>
          </p:nvSpPr>
          <p:spPr bwMode="auto">
            <a:xfrm>
              <a:off x="3375" y="1980"/>
              <a:ext cx="135" cy="135"/>
            </a:xfrm>
            <a:prstGeom prst="hexagon">
              <a:avLst>
                <a:gd name="adj" fmla="val 25000"/>
                <a:gd name="vf" fmla="val 115470"/>
              </a:avLst>
            </a:prstGeom>
            <a:grpFill/>
            <a:ln w="25560">
              <a:solidFill>
                <a:srgbClr val="FFFF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 sz="2400">
                <a:solidFill>
                  <a:srgbClr val="FFFFFF"/>
                </a:solidFill>
                <a:latin typeface="Times New Roman" pitchFamily="16" charset="0"/>
                <a:cs typeface="+mn-cs"/>
              </a:endParaRPr>
            </a:p>
          </p:txBody>
        </p:sp>
      </p:grpSp>
      <p:sp>
        <p:nvSpPr>
          <p:cNvPr id="18471" name="AutoShape 39"/>
          <p:cNvSpPr>
            <a:spLocks noChangeArrowheads="1"/>
          </p:cNvSpPr>
          <p:nvPr/>
        </p:nvSpPr>
        <p:spPr bwMode="auto">
          <a:xfrm>
            <a:off x="3868746" y="2630066"/>
            <a:ext cx="214312" cy="214312"/>
          </a:xfrm>
          <a:prstGeom prst="hexagon">
            <a:avLst>
              <a:gd name="adj" fmla="val 25000"/>
              <a:gd name="vf" fmla="val 115470"/>
            </a:avLst>
          </a:prstGeom>
          <a:solidFill>
            <a:schemeClr val="tx2"/>
          </a:solidFill>
          <a:ln w="25560">
            <a:solidFill>
              <a:srgbClr val="FFFF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sz="2400">
              <a:solidFill>
                <a:srgbClr val="FFFFFF"/>
              </a:solidFill>
              <a:latin typeface="Times New Roman" pitchFamily="16" charset="0"/>
              <a:cs typeface="+mn-cs"/>
            </a:endParaRPr>
          </a:p>
        </p:txBody>
      </p:sp>
      <p:sp>
        <p:nvSpPr>
          <p:cNvPr id="18472" name="AutoShape 40"/>
          <p:cNvSpPr>
            <a:spLocks noChangeArrowheads="1"/>
          </p:cNvSpPr>
          <p:nvPr/>
        </p:nvSpPr>
        <p:spPr bwMode="auto">
          <a:xfrm>
            <a:off x="4083042" y="2630066"/>
            <a:ext cx="214313" cy="214312"/>
          </a:xfrm>
          <a:prstGeom prst="hexagon">
            <a:avLst>
              <a:gd name="adj" fmla="val 25000"/>
              <a:gd name="vf" fmla="val 115470"/>
            </a:avLst>
          </a:prstGeom>
          <a:solidFill>
            <a:schemeClr val="tx2"/>
          </a:solidFill>
          <a:ln w="25560">
            <a:solidFill>
              <a:srgbClr val="FFFF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sz="2400">
              <a:solidFill>
                <a:srgbClr val="FFFFFF"/>
              </a:solidFill>
              <a:latin typeface="Times New Roman" pitchFamily="16" charset="0"/>
              <a:cs typeface="+mn-cs"/>
            </a:endParaRPr>
          </a:p>
        </p:txBody>
      </p:sp>
      <p:sp>
        <p:nvSpPr>
          <p:cNvPr id="18473" name="AutoShape 41"/>
          <p:cNvSpPr>
            <a:spLocks noChangeArrowheads="1"/>
          </p:cNvSpPr>
          <p:nvPr/>
        </p:nvSpPr>
        <p:spPr bwMode="auto">
          <a:xfrm>
            <a:off x="4297371" y="2630066"/>
            <a:ext cx="214312" cy="214312"/>
          </a:xfrm>
          <a:prstGeom prst="hexagon">
            <a:avLst>
              <a:gd name="adj" fmla="val 25000"/>
              <a:gd name="vf" fmla="val 115470"/>
            </a:avLst>
          </a:prstGeom>
          <a:solidFill>
            <a:schemeClr val="tx2"/>
          </a:solidFill>
          <a:ln w="25560">
            <a:solidFill>
              <a:srgbClr val="FFFF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sz="2400">
              <a:solidFill>
                <a:srgbClr val="FFFFFF"/>
              </a:solidFill>
              <a:latin typeface="Times New Roman" pitchFamily="16" charset="0"/>
              <a:cs typeface="+mn-cs"/>
            </a:endParaRPr>
          </a:p>
        </p:txBody>
      </p:sp>
      <p:sp>
        <p:nvSpPr>
          <p:cNvPr id="18474" name="AutoShape 42"/>
          <p:cNvSpPr>
            <a:spLocks noChangeArrowheads="1"/>
          </p:cNvSpPr>
          <p:nvPr/>
        </p:nvSpPr>
        <p:spPr bwMode="auto">
          <a:xfrm>
            <a:off x="4297371" y="2415785"/>
            <a:ext cx="214312" cy="214313"/>
          </a:xfrm>
          <a:prstGeom prst="hexagon">
            <a:avLst>
              <a:gd name="adj" fmla="val 25000"/>
              <a:gd name="vf" fmla="val 115470"/>
            </a:avLst>
          </a:prstGeom>
          <a:solidFill>
            <a:schemeClr val="tx2"/>
          </a:solidFill>
          <a:ln w="25560">
            <a:solidFill>
              <a:srgbClr val="FFFF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sz="2400">
              <a:solidFill>
                <a:srgbClr val="FFFFFF"/>
              </a:solidFill>
              <a:latin typeface="Times New Roman" pitchFamily="16" charset="0"/>
              <a:cs typeface="+mn-cs"/>
            </a:endParaRPr>
          </a:p>
        </p:txBody>
      </p:sp>
      <p:sp>
        <p:nvSpPr>
          <p:cNvPr id="18475" name="AutoShape 43"/>
          <p:cNvSpPr>
            <a:spLocks noChangeArrowheads="1"/>
          </p:cNvSpPr>
          <p:nvPr/>
        </p:nvSpPr>
        <p:spPr bwMode="auto">
          <a:xfrm>
            <a:off x="4297371" y="2201441"/>
            <a:ext cx="214312" cy="214312"/>
          </a:xfrm>
          <a:prstGeom prst="hexagon">
            <a:avLst>
              <a:gd name="adj" fmla="val 25000"/>
              <a:gd name="vf" fmla="val 115470"/>
            </a:avLst>
          </a:prstGeom>
          <a:solidFill>
            <a:schemeClr val="tx2"/>
          </a:solidFill>
          <a:ln w="25560">
            <a:solidFill>
              <a:srgbClr val="FFFF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sz="2400">
              <a:solidFill>
                <a:srgbClr val="FFFFFF"/>
              </a:solidFill>
              <a:latin typeface="Times New Roman" pitchFamily="16" charset="0"/>
              <a:cs typeface="+mn-cs"/>
            </a:endParaRPr>
          </a:p>
        </p:txBody>
      </p:sp>
      <p:sp>
        <p:nvSpPr>
          <p:cNvPr id="18476" name="AutoShape 44"/>
          <p:cNvSpPr>
            <a:spLocks noChangeArrowheads="1"/>
          </p:cNvSpPr>
          <p:nvPr/>
        </p:nvSpPr>
        <p:spPr bwMode="auto">
          <a:xfrm>
            <a:off x="4297371" y="1987132"/>
            <a:ext cx="214312" cy="214313"/>
          </a:xfrm>
          <a:prstGeom prst="hexagon">
            <a:avLst>
              <a:gd name="adj" fmla="val 25000"/>
              <a:gd name="vf" fmla="val 115470"/>
            </a:avLst>
          </a:prstGeom>
          <a:solidFill>
            <a:schemeClr val="tx2"/>
          </a:solidFill>
          <a:ln w="25560">
            <a:solidFill>
              <a:srgbClr val="FFFF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sz="2400">
              <a:solidFill>
                <a:srgbClr val="FFFFFF"/>
              </a:solidFill>
              <a:latin typeface="Times New Roman" pitchFamily="16" charset="0"/>
              <a:cs typeface="+mn-cs"/>
            </a:endParaRPr>
          </a:p>
        </p:txBody>
      </p:sp>
      <p:grpSp>
        <p:nvGrpSpPr>
          <p:cNvPr id="3" name="Group 45"/>
          <p:cNvGrpSpPr>
            <a:grpSpLocks/>
          </p:cNvGrpSpPr>
          <p:nvPr/>
        </p:nvGrpSpPr>
        <p:grpSpPr bwMode="auto">
          <a:xfrm>
            <a:off x="2154245" y="3700041"/>
            <a:ext cx="641350" cy="641350"/>
            <a:chOff x="945" y="2879"/>
            <a:chExt cx="404" cy="404"/>
          </a:xfrm>
          <a:solidFill>
            <a:schemeClr val="tx2"/>
          </a:solidFill>
        </p:grpSpPr>
        <p:sp>
          <p:nvSpPr>
            <p:cNvPr id="18478" name="AutoShape 46"/>
            <p:cNvSpPr>
              <a:spLocks noChangeArrowheads="1"/>
            </p:cNvSpPr>
            <p:nvPr/>
          </p:nvSpPr>
          <p:spPr bwMode="auto">
            <a:xfrm rot="10800000" flipH="1" flipV="1">
              <a:off x="945" y="2881"/>
              <a:ext cx="135" cy="135"/>
            </a:xfrm>
            <a:prstGeom prst="hexagon">
              <a:avLst>
                <a:gd name="adj" fmla="val 25000"/>
                <a:gd name="vf" fmla="val 115470"/>
              </a:avLst>
            </a:prstGeom>
            <a:grpFill/>
            <a:ln w="25560">
              <a:solidFill>
                <a:srgbClr val="FFFF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 sz="2400">
                <a:solidFill>
                  <a:srgbClr val="FFFFFF"/>
                </a:solidFill>
                <a:latin typeface="Times New Roman" pitchFamily="16" charset="0"/>
                <a:cs typeface="+mn-cs"/>
              </a:endParaRPr>
            </a:p>
          </p:txBody>
        </p:sp>
        <p:sp>
          <p:nvSpPr>
            <p:cNvPr id="18479" name="AutoShape 47"/>
            <p:cNvSpPr>
              <a:spLocks noChangeArrowheads="1"/>
            </p:cNvSpPr>
            <p:nvPr/>
          </p:nvSpPr>
          <p:spPr bwMode="auto">
            <a:xfrm rot="10800000" flipH="1" flipV="1">
              <a:off x="945" y="3016"/>
              <a:ext cx="135" cy="135"/>
            </a:xfrm>
            <a:prstGeom prst="hexagon">
              <a:avLst>
                <a:gd name="adj" fmla="val 25000"/>
                <a:gd name="vf" fmla="val 115470"/>
              </a:avLst>
            </a:prstGeom>
            <a:grpFill/>
            <a:ln w="25560">
              <a:solidFill>
                <a:srgbClr val="FFFF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 sz="2400">
                <a:solidFill>
                  <a:srgbClr val="FFFFFF"/>
                </a:solidFill>
                <a:latin typeface="Times New Roman" pitchFamily="16" charset="0"/>
                <a:cs typeface="+mn-cs"/>
              </a:endParaRPr>
            </a:p>
          </p:txBody>
        </p:sp>
        <p:sp>
          <p:nvSpPr>
            <p:cNvPr id="18480" name="AutoShape 48"/>
            <p:cNvSpPr>
              <a:spLocks noChangeArrowheads="1"/>
            </p:cNvSpPr>
            <p:nvPr/>
          </p:nvSpPr>
          <p:spPr bwMode="auto">
            <a:xfrm rot="10800000" flipH="1" flipV="1">
              <a:off x="945" y="3151"/>
              <a:ext cx="135" cy="135"/>
            </a:xfrm>
            <a:prstGeom prst="hexagon">
              <a:avLst>
                <a:gd name="adj" fmla="val 25000"/>
                <a:gd name="vf" fmla="val 115470"/>
              </a:avLst>
            </a:prstGeom>
            <a:grpFill/>
            <a:ln w="25560">
              <a:solidFill>
                <a:srgbClr val="FFFF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 sz="2400">
                <a:solidFill>
                  <a:srgbClr val="FFFFFF"/>
                </a:solidFill>
                <a:latin typeface="Times New Roman" pitchFamily="16" charset="0"/>
                <a:cs typeface="+mn-cs"/>
              </a:endParaRPr>
            </a:p>
          </p:txBody>
        </p:sp>
        <p:sp>
          <p:nvSpPr>
            <p:cNvPr id="18481" name="AutoShape 49"/>
            <p:cNvSpPr>
              <a:spLocks noChangeArrowheads="1"/>
            </p:cNvSpPr>
            <p:nvPr/>
          </p:nvSpPr>
          <p:spPr bwMode="auto">
            <a:xfrm rot="10800000" flipH="1" flipV="1">
              <a:off x="1081" y="3151"/>
              <a:ext cx="135" cy="135"/>
            </a:xfrm>
            <a:prstGeom prst="hexagon">
              <a:avLst>
                <a:gd name="adj" fmla="val 25000"/>
                <a:gd name="vf" fmla="val 115470"/>
              </a:avLst>
            </a:prstGeom>
            <a:grpFill/>
            <a:ln w="25560">
              <a:solidFill>
                <a:srgbClr val="FFFF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 sz="2400">
                <a:solidFill>
                  <a:srgbClr val="FFFFFF"/>
                </a:solidFill>
                <a:latin typeface="Times New Roman" pitchFamily="16" charset="0"/>
                <a:cs typeface="+mn-cs"/>
              </a:endParaRPr>
            </a:p>
          </p:txBody>
        </p:sp>
        <p:sp>
          <p:nvSpPr>
            <p:cNvPr id="18482" name="AutoShape 50"/>
            <p:cNvSpPr>
              <a:spLocks noChangeArrowheads="1"/>
            </p:cNvSpPr>
            <p:nvPr/>
          </p:nvSpPr>
          <p:spPr bwMode="auto">
            <a:xfrm rot="10800000" flipH="1" flipV="1">
              <a:off x="1216" y="3151"/>
              <a:ext cx="135" cy="135"/>
            </a:xfrm>
            <a:prstGeom prst="hexagon">
              <a:avLst>
                <a:gd name="adj" fmla="val 25000"/>
                <a:gd name="vf" fmla="val 115470"/>
              </a:avLst>
            </a:prstGeom>
            <a:grpFill/>
            <a:ln w="25560">
              <a:solidFill>
                <a:srgbClr val="FFFF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 sz="2400">
                <a:solidFill>
                  <a:srgbClr val="FFFFFF"/>
                </a:solidFill>
                <a:latin typeface="Times New Roman" pitchFamily="16" charset="0"/>
                <a:cs typeface="+mn-cs"/>
              </a:endParaRPr>
            </a:p>
          </p:txBody>
        </p:sp>
      </p:grpSp>
      <p:grpSp>
        <p:nvGrpSpPr>
          <p:cNvPr id="4" name="Group 51"/>
          <p:cNvGrpSpPr>
            <a:grpSpLocks/>
          </p:cNvGrpSpPr>
          <p:nvPr/>
        </p:nvGrpSpPr>
        <p:grpSpPr bwMode="auto">
          <a:xfrm>
            <a:off x="2154230" y="2844410"/>
            <a:ext cx="212725" cy="855663"/>
            <a:chOff x="945" y="2340"/>
            <a:chExt cx="134" cy="539"/>
          </a:xfrm>
          <a:solidFill>
            <a:schemeClr val="tx2"/>
          </a:solidFill>
        </p:grpSpPr>
        <p:sp>
          <p:nvSpPr>
            <p:cNvPr id="18484" name="AutoShape 52"/>
            <p:cNvSpPr>
              <a:spLocks noChangeArrowheads="1"/>
            </p:cNvSpPr>
            <p:nvPr/>
          </p:nvSpPr>
          <p:spPr bwMode="auto">
            <a:xfrm>
              <a:off x="945" y="2745"/>
              <a:ext cx="135" cy="135"/>
            </a:xfrm>
            <a:prstGeom prst="hexagon">
              <a:avLst>
                <a:gd name="adj" fmla="val 25000"/>
                <a:gd name="vf" fmla="val 115470"/>
              </a:avLst>
            </a:prstGeom>
            <a:grpFill/>
            <a:ln w="25560">
              <a:solidFill>
                <a:srgbClr val="FFFF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 sz="2400">
                <a:solidFill>
                  <a:srgbClr val="FFFFFF"/>
                </a:solidFill>
                <a:latin typeface="Times New Roman" pitchFamily="16" charset="0"/>
                <a:cs typeface="+mn-cs"/>
              </a:endParaRPr>
            </a:p>
          </p:txBody>
        </p:sp>
        <p:sp>
          <p:nvSpPr>
            <p:cNvPr id="18485" name="AutoShape 53"/>
            <p:cNvSpPr>
              <a:spLocks noChangeArrowheads="1"/>
            </p:cNvSpPr>
            <p:nvPr/>
          </p:nvSpPr>
          <p:spPr bwMode="auto">
            <a:xfrm>
              <a:off x="945" y="2610"/>
              <a:ext cx="135" cy="135"/>
            </a:xfrm>
            <a:prstGeom prst="hexagon">
              <a:avLst>
                <a:gd name="adj" fmla="val 25000"/>
                <a:gd name="vf" fmla="val 115470"/>
              </a:avLst>
            </a:prstGeom>
            <a:grpFill/>
            <a:ln w="25560">
              <a:solidFill>
                <a:srgbClr val="FFFF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 sz="2400">
                <a:solidFill>
                  <a:srgbClr val="FFFFFF"/>
                </a:solidFill>
                <a:latin typeface="Times New Roman" pitchFamily="16" charset="0"/>
                <a:cs typeface="+mn-cs"/>
              </a:endParaRPr>
            </a:p>
          </p:txBody>
        </p:sp>
        <p:sp>
          <p:nvSpPr>
            <p:cNvPr id="18486" name="AutoShape 54"/>
            <p:cNvSpPr>
              <a:spLocks noChangeArrowheads="1"/>
            </p:cNvSpPr>
            <p:nvPr/>
          </p:nvSpPr>
          <p:spPr bwMode="auto">
            <a:xfrm>
              <a:off x="945" y="2475"/>
              <a:ext cx="135" cy="135"/>
            </a:xfrm>
            <a:prstGeom prst="hexagon">
              <a:avLst>
                <a:gd name="adj" fmla="val 25000"/>
                <a:gd name="vf" fmla="val 115470"/>
              </a:avLst>
            </a:prstGeom>
            <a:grpFill/>
            <a:ln w="25560">
              <a:solidFill>
                <a:srgbClr val="FFFF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 sz="2400">
                <a:solidFill>
                  <a:srgbClr val="FFFFFF"/>
                </a:solidFill>
                <a:latin typeface="Times New Roman" pitchFamily="16" charset="0"/>
                <a:cs typeface="+mn-cs"/>
              </a:endParaRPr>
            </a:p>
          </p:txBody>
        </p:sp>
        <p:sp>
          <p:nvSpPr>
            <p:cNvPr id="18487" name="AutoShape 55"/>
            <p:cNvSpPr>
              <a:spLocks noChangeArrowheads="1"/>
            </p:cNvSpPr>
            <p:nvPr/>
          </p:nvSpPr>
          <p:spPr bwMode="auto">
            <a:xfrm>
              <a:off x="945" y="2340"/>
              <a:ext cx="135" cy="135"/>
            </a:xfrm>
            <a:prstGeom prst="hexagon">
              <a:avLst>
                <a:gd name="adj" fmla="val 25000"/>
                <a:gd name="vf" fmla="val 115470"/>
              </a:avLst>
            </a:prstGeom>
            <a:grpFill/>
            <a:ln w="25560">
              <a:solidFill>
                <a:srgbClr val="FFFF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 sz="2400">
                <a:solidFill>
                  <a:srgbClr val="FFFFFF"/>
                </a:solidFill>
                <a:latin typeface="Times New Roman" pitchFamily="16" charset="0"/>
                <a:cs typeface="+mn-cs"/>
              </a:endParaRPr>
            </a:p>
          </p:txBody>
        </p:sp>
      </p:grpSp>
      <p:grpSp>
        <p:nvGrpSpPr>
          <p:cNvPr id="5" name="Group 56"/>
          <p:cNvGrpSpPr>
            <a:grpSpLocks/>
          </p:cNvGrpSpPr>
          <p:nvPr/>
        </p:nvGrpSpPr>
        <p:grpSpPr bwMode="auto">
          <a:xfrm>
            <a:off x="1511308" y="2842791"/>
            <a:ext cx="641350" cy="641350"/>
            <a:chOff x="540" y="2339"/>
            <a:chExt cx="404" cy="404"/>
          </a:xfrm>
          <a:solidFill>
            <a:schemeClr val="tx2"/>
          </a:solidFill>
        </p:grpSpPr>
        <p:sp>
          <p:nvSpPr>
            <p:cNvPr id="18489" name="AutoShape 57"/>
            <p:cNvSpPr>
              <a:spLocks noChangeArrowheads="1"/>
            </p:cNvSpPr>
            <p:nvPr/>
          </p:nvSpPr>
          <p:spPr bwMode="auto">
            <a:xfrm rot="10800000" flipH="1" flipV="1">
              <a:off x="540" y="2341"/>
              <a:ext cx="135" cy="135"/>
            </a:xfrm>
            <a:prstGeom prst="hexagon">
              <a:avLst>
                <a:gd name="adj" fmla="val 25000"/>
                <a:gd name="vf" fmla="val 115470"/>
              </a:avLst>
            </a:prstGeom>
            <a:grpFill/>
            <a:ln w="25560">
              <a:solidFill>
                <a:srgbClr val="FFFF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 sz="2400">
                <a:solidFill>
                  <a:srgbClr val="FFFFFF"/>
                </a:solidFill>
                <a:latin typeface="Times New Roman" pitchFamily="16" charset="0"/>
                <a:cs typeface="+mn-cs"/>
              </a:endParaRPr>
            </a:p>
          </p:txBody>
        </p:sp>
        <p:sp>
          <p:nvSpPr>
            <p:cNvPr id="18490" name="AutoShape 58"/>
            <p:cNvSpPr>
              <a:spLocks noChangeArrowheads="1"/>
            </p:cNvSpPr>
            <p:nvPr/>
          </p:nvSpPr>
          <p:spPr bwMode="auto">
            <a:xfrm rot="10800000" flipH="1" flipV="1">
              <a:off x="540" y="2476"/>
              <a:ext cx="135" cy="135"/>
            </a:xfrm>
            <a:prstGeom prst="hexagon">
              <a:avLst>
                <a:gd name="adj" fmla="val 25000"/>
                <a:gd name="vf" fmla="val 115470"/>
              </a:avLst>
            </a:prstGeom>
            <a:grpFill/>
            <a:ln w="25560">
              <a:solidFill>
                <a:srgbClr val="FFFF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 sz="2400">
                <a:solidFill>
                  <a:srgbClr val="FFFFFF"/>
                </a:solidFill>
                <a:latin typeface="Times New Roman" pitchFamily="16" charset="0"/>
                <a:cs typeface="+mn-cs"/>
              </a:endParaRPr>
            </a:p>
          </p:txBody>
        </p:sp>
        <p:sp>
          <p:nvSpPr>
            <p:cNvPr id="18491" name="AutoShape 59"/>
            <p:cNvSpPr>
              <a:spLocks noChangeArrowheads="1"/>
            </p:cNvSpPr>
            <p:nvPr/>
          </p:nvSpPr>
          <p:spPr bwMode="auto">
            <a:xfrm rot="10800000" flipH="1" flipV="1">
              <a:off x="540" y="2611"/>
              <a:ext cx="135" cy="135"/>
            </a:xfrm>
            <a:prstGeom prst="hexagon">
              <a:avLst>
                <a:gd name="adj" fmla="val 25000"/>
                <a:gd name="vf" fmla="val 115470"/>
              </a:avLst>
            </a:prstGeom>
            <a:grpFill/>
            <a:ln w="25560">
              <a:solidFill>
                <a:srgbClr val="FFFF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 sz="2400">
                <a:solidFill>
                  <a:srgbClr val="FFFFFF"/>
                </a:solidFill>
                <a:latin typeface="Times New Roman" pitchFamily="16" charset="0"/>
                <a:cs typeface="+mn-cs"/>
              </a:endParaRPr>
            </a:p>
          </p:txBody>
        </p:sp>
        <p:sp>
          <p:nvSpPr>
            <p:cNvPr id="18492" name="AutoShape 60"/>
            <p:cNvSpPr>
              <a:spLocks noChangeArrowheads="1"/>
            </p:cNvSpPr>
            <p:nvPr/>
          </p:nvSpPr>
          <p:spPr bwMode="auto">
            <a:xfrm rot="10800000" flipH="1" flipV="1">
              <a:off x="676" y="2611"/>
              <a:ext cx="135" cy="135"/>
            </a:xfrm>
            <a:prstGeom prst="hexagon">
              <a:avLst>
                <a:gd name="adj" fmla="val 25000"/>
                <a:gd name="vf" fmla="val 115470"/>
              </a:avLst>
            </a:prstGeom>
            <a:grpFill/>
            <a:ln w="25560">
              <a:solidFill>
                <a:srgbClr val="FFFF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 sz="2400">
                <a:solidFill>
                  <a:srgbClr val="FFFFFF"/>
                </a:solidFill>
                <a:latin typeface="Times New Roman" pitchFamily="16" charset="0"/>
                <a:cs typeface="+mn-cs"/>
              </a:endParaRPr>
            </a:p>
          </p:txBody>
        </p:sp>
        <p:sp>
          <p:nvSpPr>
            <p:cNvPr id="18493" name="AutoShape 61"/>
            <p:cNvSpPr>
              <a:spLocks noChangeArrowheads="1"/>
            </p:cNvSpPr>
            <p:nvPr/>
          </p:nvSpPr>
          <p:spPr bwMode="auto">
            <a:xfrm rot="10800000" flipH="1" flipV="1">
              <a:off x="811" y="2611"/>
              <a:ext cx="135" cy="135"/>
            </a:xfrm>
            <a:prstGeom prst="hexagon">
              <a:avLst>
                <a:gd name="adj" fmla="val 25000"/>
                <a:gd name="vf" fmla="val 115470"/>
              </a:avLst>
            </a:prstGeom>
            <a:grpFill/>
            <a:ln w="25560">
              <a:solidFill>
                <a:srgbClr val="FFFF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 sz="2400">
                <a:solidFill>
                  <a:srgbClr val="FFFFFF"/>
                </a:solidFill>
                <a:latin typeface="Times New Roman" pitchFamily="16" charset="0"/>
                <a:cs typeface="+mn-cs"/>
              </a:endParaRPr>
            </a:p>
          </p:txBody>
        </p:sp>
      </p:grpSp>
      <p:grpSp>
        <p:nvGrpSpPr>
          <p:cNvPr id="6" name="Group 62"/>
          <p:cNvGrpSpPr>
            <a:grpSpLocks/>
          </p:cNvGrpSpPr>
          <p:nvPr/>
        </p:nvGrpSpPr>
        <p:grpSpPr bwMode="auto">
          <a:xfrm>
            <a:off x="1511292" y="1987160"/>
            <a:ext cx="212725" cy="855663"/>
            <a:chOff x="540" y="1800"/>
            <a:chExt cx="134" cy="539"/>
          </a:xfrm>
          <a:solidFill>
            <a:schemeClr val="tx2"/>
          </a:solidFill>
        </p:grpSpPr>
        <p:sp>
          <p:nvSpPr>
            <p:cNvPr id="18495" name="AutoShape 63"/>
            <p:cNvSpPr>
              <a:spLocks noChangeArrowheads="1"/>
            </p:cNvSpPr>
            <p:nvPr/>
          </p:nvSpPr>
          <p:spPr bwMode="auto">
            <a:xfrm>
              <a:off x="540" y="2205"/>
              <a:ext cx="135" cy="135"/>
            </a:xfrm>
            <a:prstGeom prst="hexagon">
              <a:avLst>
                <a:gd name="adj" fmla="val 25000"/>
                <a:gd name="vf" fmla="val 115470"/>
              </a:avLst>
            </a:prstGeom>
            <a:grpFill/>
            <a:ln w="25560">
              <a:solidFill>
                <a:srgbClr val="FFFF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 sz="2400">
                <a:solidFill>
                  <a:srgbClr val="FFFFFF"/>
                </a:solidFill>
                <a:latin typeface="Times New Roman" pitchFamily="16" charset="0"/>
                <a:cs typeface="+mn-cs"/>
              </a:endParaRPr>
            </a:p>
          </p:txBody>
        </p:sp>
        <p:sp>
          <p:nvSpPr>
            <p:cNvPr id="18496" name="AutoShape 64"/>
            <p:cNvSpPr>
              <a:spLocks noChangeArrowheads="1"/>
            </p:cNvSpPr>
            <p:nvPr/>
          </p:nvSpPr>
          <p:spPr bwMode="auto">
            <a:xfrm>
              <a:off x="540" y="2070"/>
              <a:ext cx="135" cy="135"/>
            </a:xfrm>
            <a:prstGeom prst="hexagon">
              <a:avLst>
                <a:gd name="adj" fmla="val 25000"/>
                <a:gd name="vf" fmla="val 115470"/>
              </a:avLst>
            </a:prstGeom>
            <a:grpFill/>
            <a:ln w="25560">
              <a:solidFill>
                <a:srgbClr val="FFFF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 sz="2400">
                <a:solidFill>
                  <a:srgbClr val="FFFFFF"/>
                </a:solidFill>
                <a:latin typeface="Times New Roman" pitchFamily="16" charset="0"/>
                <a:cs typeface="+mn-cs"/>
              </a:endParaRPr>
            </a:p>
          </p:txBody>
        </p:sp>
        <p:sp>
          <p:nvSpPr>
            <p:cNvPr id="18497" name="AutoShape 65"/>
            <p:cNvSpPr>
              <a:spLocks noChangeArrowheads="1"/>
            </p:cNvSpPr>
            <p:nvPr/>
          </p:nvSpPr>
          <p:spPr bwMode="auto">
            <a:xfrm>
              <a:off x="540" y="1935"/>
              <a:ext cx="135" cy="135"/>
            </a:xfrm>
            <a:prstGeom prst="hexagon">
              <a:avLst>
                <a:gd name="adj" fmla="val 25000"/>
                <a:gd name="vf" fmla="val 115470"/>
              </a:avLst>
            </a:prstGeom>
            <a:grpFill/>
            <a:ln w="25560">
              <a:solidFill>
                <a:srgbClr val="FFFF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 sz="2400">
                <a:solidFill>
                  <a:srgbClr val="FFFFFF"/>
                </a:solidFill>
                <a:latin typeface="Times New Roman" pitchFamily="16" charset="0"/>
                <a:cs typeface="+mn-cs"/>
              </a:endParaRPr>
            </a:p>
          </p:txBody>
        </p:sp>
        <p:sp>
          <p:nvSpPr>
            <p:cNvPr id="18498" name="AutoShape 66"/>
            <p:cNvSpPr>
              <a:spLocks noChangeArrowheads="1"/>
            </p:cNvSpPr>
            <p:nvPr/>
          </p:nvSpPr>
          <p:spPr bwMode="auto">
            <a:xfrm>
              <a:off x="540" y="1800"/>
              <a:ext cx="135" cy="135"/>
            </a:xfrm>
            <a:prstGeom prst="hexagon">
              <a:avLst>
                <a:gd name="adj" fmla="val 25000"/>
                <a:gd name="vf" fmla="val 115470"/>
              </a:avLst>
            </a:prstGeom>
            <a:grpFill/>
            <a:ln w="25560">
              <a:solidFill>
                <a:srgbClr val="FFFF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 sz="2400">
                <a:solidFill>
                  <a:srgbClr val="FFFFFF"/>
                </a:solidFill>
                <a:latin typeface="Times New Roman" pitchFamily="16" charset="0"/>
                <a:cs typeface="+mn-cs"/>
              </a:endParaRPr>
            </a:p>
          </p:txBody>
        </p:sp>
      </p:grpSp>
      <p:grpSp>
        <p:nvGrpSpPr>
          <p:cNvPr id="7" name="Group 67"/>
          <p:cNvGrpSpPr>
            <a:grpSpLocks/>
          </p:cNvGrpSpPr>
          <p:nvPr/>
        </p:nvGrpSpPr>
        <p:grpSpPr bwMode="auto">
          <a:xfrm>
            <a:off x="2154230" y="1987160"/>
            <a:ext cx="212725" cy="855663"/>
            <a:chOff x="945" y="1800"/>
            <a:chExt cx="134" cy="539"/>
          </a:xfrm>
          <a:solidFill>
            <a:schemeClr val="tx2"/>
          </a:solidFill>
        </p:grpSpPr>
        <p:sp>
          <p:nvSpPr>
            <p:cNvPr id="18500" name="AutoShape 68"/>
            <p:cNvSpPr>
              <a:spLocks noChangeArrowheads="1"/>
            </p:cNvSpPr>
            <p:nvPr/>
          </p:nvSpPr>
          <p:spPr bwMode="auto">
            <a:xfrm>
              <a:off x="945" y="2205"/>
              <a:ext cx="135" cy="135"/>
            </a:xfrm>
            <a:prstGeom prst="hexagon">
              <a:avLst>
                <a:gd name="adj" fmla="val 25000"/>
                <a:gd name="vf" fmla="val 115470"/>
              </a:avLst>
            </a:prstGeom>
            <a:grpFill/>
            <a:ln w="25560">
              <a:solidFill>
                <a:srgbClr val="FFFF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 sz="2400">
                <a:solidFill>
                  <a:srgbClr val="FFFFFF"/>
                </a:solidFill>
                <a:latin typeface="Times New Roman" pitchFamily="16" charset="0"/>
                <a:cs typeface="+mn-cs"/>
              </a:endParaRPr>
            </a:p>
          </p:txBody>
        </p:sp>
        <p:sp>
          <p:nvSpPr>
            <p:cNvPr id="18501" name="AutoShape 69"/>
            <p:cNvSpPr>
              <a:spLocks noChangeArrowheads="1"/>
            </p:cNvSpPr>
            <p:nvPr/>
          </p:nvSpPr>
          <p:spPr bwMode="auto">
            <a:xfrm>
              <a:off x="945" y="2070"/>
              <a:ext cx="135" cy="135"/>
            </a:xfrm>
            <a:prstGeom prst="hexagon">
              <a:avLst>
                <a:gd name="adj" fmla="val 25000"/>
                <a:gd name="vf" fmla="val 115470"/>
              </a:avLst>
            </a:prstGeom>
            <a:grpFill/>
            <a:ln w="25560">
              <a:solidFill>
                <a:srgbClr val="FFFF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 sz="2400">
                <a:solidFill>
                  <a:srgbClr val="FFFFFF"/>
                </a:solidFill>
                <a:latin typeface="Times New Roman" pitchFamily="16" charset="0"/>
                <a:cs typeface="+mn-cs"/>
              </a:endParaRPr>
            </a:p>
          </p:txBody>
        </p:sp>
        <p:sp>
          <p:nvSpPr>
            <p:cNvPr id="18502" name="AutoShape 70"/>
            <p:cNvSpPr>
              <a:spLocks noChangeArrowheads="1"/>
            </p:cNvSpPr>
            <p:nvPr/>
          </p:nvSpPr>
          <p:spPr bwMode="auto">
            <a:xfrm>
              <a:off x="945" y="1935"/>
              <a:ext cx="135" cy="135"/>
            </a:xfrm>
            <a:prstGeom prst="hexagon">
              <a:avLst>
                <a:gd name="adj" fmla="val 25000"/>
                <a:gd name="vf" fmla="val 115470"/>
              </a:avLst>
            </a:prstGeom>
            <a:grpFill/>
            <a:ln w="25560">
              <a:solidFill>
                <a:srgbClr val="FFFF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 sz="2400">
                <a:solidFill>
                  <a:srgbClr val="FFFFFF"/>
                </a:solidFill>
                <a:latin typeface="Times New Roman" pitchFamily="16" charset="0"/>
                <a:cs typeface="+mn-cs"/>
              </a:endParaRPr>
            </a:p>
          </p:txBody>
        </p:sp>
        <p:sp>
          <p:nvSpPr>
            <p:cNvPr id="18503" name="AutoShape 71"/>
            <p:cNvSpPr>
              <a:spLocks noChangeArrowheads="1"/>
            </p:cNvSpPr>
            <p:nvPr/>
          </p:nvSpPr>
          <p:spPr bwMode="auto">
            <a:xfrm>
              <a:off x="945" y="1800"/>
              <a:ext cx="135" cy="135"/>
            </a:xfrm>
            <a:prstGeom prst="hexagon">
              <a:avLst>
                <a:gd name="adj" fmla="val 25000"/>
                <a:gd name="vf" fmla="val 115470"/>
              </a:avLst>
            </a:prstGeom>
            <a:grpFill/>
            <a:ln w="25560">
              <a:solidFill>
                <a:srgbClr val="FFFF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 sz="2400">
                <a:solidFill>
                  <a:srgbClr val="FFFFFF"/>
                </a:solidFill>
                <a:latin typeface="Times New Roman" pitchFamily="16" charset="0"/>
                <a:cs typeface="+mn-cs"/>
              </a:endParaRPr>
            </a:p>
          </p:txBody>
        </p:sp>
      </p:grpSp>
      <p:grpSp>
        <p:nvGrpSpPr>
          <p:cNvPr id="8" name="Group 72"/>
          <p:cNvGrpSpPr>
            <a:grpSpLocks/>
          </p:cNvGrpSpPr>
          <p:nvPr/>
        </p:nvGrpSpPr>
        <p:grpSpPr bwMode="auto">
          <a:xfrm>
            <a:off x="3654432" y="1772816"/>
            <a:ext cx="212725" cy="855662"/>
            <a:chOff x="1890" y="1665"/>
            <a:chExt cx="134" cy="539"/>
          </a:xfrm>
          <a:solidFill>
            <a:schemeClr val="tx2"/>
          </a:solidFill>
        </p:grpSpPr>
        <p:sp>
          <p:nvSpPr>
            <p:cNvPr id="18505" name="AutoShape 73"/>
            <p:cNvSpPr>
              <a:spLocks noChangeArrowheads="1"/>
            </p:cNvSpPr>
            <p:nvPr/>
          </p:nvSpPr>
          <p:spPr bwMode="auto">
            <a:xfrm>
              <a:off x="1890" y="2070"/>
              <a:ext cx="135" cy="135"/>
            </a:xfrm>
            <a:prstGeom prst="hexagon">
              <a:avLst>
                <a:gd name="adj" fmla="val 25000"/>
                <a:gd name="vf" fmla="val 115470"/>
              </a:avLst>
            </a:prstGeom>
            <a:grpFill/>
            <a:ln w="25560">
              <a:solidFill>
                <a:srgbClr val="FFFF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 sz="2400">
                <a:solidFill>
                  <a:srgbClr val="FFFFFF"/>
                </a:solidFill>
                <a:latin typeface="Times New Roman" pitchFamily="16" charset="0"/>
                <a:cs typeface="+mn-cs"/>
              </a:endParaRPr>
            </a:p>
          </p:txBody>
        </p:sp>
        <p:sp>
          <p:nvSpPr>
            <p:cNvPr id="18506" name="AutoShape 74"/>
            <p:cNvSpPr>
              <a:spLocks noChangeArrowheads="1"/>
            </p:cNvSpPr>
            <p:nvPr/>
          </p:nvSpPr>
          <p:spPr bwMode="auto">
            <a:xfrm>
              <a:off x="1890" y="1935"/>
              <a:ext cx="135" cy="135"/>
            </a:xfrm>
            <a:prstGeom prst="hexagon">
              <a:avLst>
                <a:gd name="adj" fmla="val 25000"/>
                <a:gd name="vf" fmla="val 115470"/>
              </a:avLst>
            </a:prstGeom>
            <a:grpFill/>
            <a:ln w="25560">
              <a:solidFill>
                <a:srgbClr val="FFFF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 sz="2400">
                <a:solidFill>
                  <a:srgbClr val="FFFFFF"/>
                </a:solidFill>
                <a:latin typeface="Times New Roman" pitchFamily="16" charset="0"/>
                <a:cs typeface="+mn-cs"/>
              </a:endParaRPr>
            </a:p>
          </p:txBody>
        </p:sp>
        <p:sp>
          <p:nvSpPr>
            <p:cNvPr id="18507" name="AutoShape 75"/>
            <p:cNvSpPr>
              <a:spLocks noChangeArrowheads="1"/>
            </p:cNvSpPr>
            <p:nvPr/>
          </p:nvSpPr>
          <p:spPr bwMode="auto">
            <a:xfrm>
              <a:off x="1890" y="1800"/>
              <a:ext cx="135" cy="135"/>
            </a:xfrm>
            <a:prstGeom prst="hexagon">
              <a:avLst>
                <a:gd name="adj" fmla="val 25000"/>
                <a:gd name="vf" fmla="val 115470"/>
              </a:avLst>
            </a:prstGeom>
            <a:grpFill/>
            <a:ln w="25560">
              <a:solidFill>
                <a:srgbClr val="FFFF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 sz="2400">
                <a:solidFill>
                  <a:srgbClr val="FFFFFF"/>
                </a:solidFill>
                <a:latin typeface="Times New Roman" pitchFamily="16" charset="0"/>
                <a:cs typeface="+mn-cs"/>
              </a:endParaRPr>
            </a:p>
          </p:txBody>
        </p:sp>
        <p:sp>
          <p:nvSpPr>
            <p:cNvPr id="18508" name="AutoShape 76"/>
            <p:cNvSpPr>
              <a:spLocks noChangeArrowheads="1"/>
            </p:cNvSpPr>
            <p:nvPr/>
          </p:nvSpPr>
          <p:spPr bwMode="auto">
            <a:xfrm>
              <a:off x="1890" y="1665"/>
              <a:ext cx="135" cy="135"/>
            </a:xfrm>
            <a:prstGeom prst="hexagon">
              <a:avLst>
                <a:gd name="adj" fmla="val 25000"/>
                <a:gd name="vf" fmla="val 115470"/>
              </a:avLst>
            </a:prstGeom>
            <a:grpFill/>
            <a:ln w="25560">
              <a:solidFill>
                <a:srgbClr val="FFFF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 sz="2400">
                <a:solidFill>
                  <a:srgbClr val="FFFFFF"/>
                </a:solidFill>
                <a:latin typeface="Times New Roman" pitchFamily="16" charset="0"/>
                <a:cs typeface="+mn-cs"/>
              </a:endParaRPr>
            </a:p>
          </p:txBody>
        </p:sp>
      </p:grpSp>
      <p:sp>
        <p:nvSpPr>
          <p:cNvPr id="18509" name="Text Box 77"/>
          <p:cNvSpPr txBox="1">
            <a:spLocks noChangeArrowheads="1"/>
          </p:cNvSpPr>
          <p:nvPr/>
        </p:nvSpPr>
        <p:spPr bwMode="auto">
          <a:xfrm>
            <a:off x="5152679" y="5315547"/>
            <a:ext cx="1794977" cy="641169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000" tIns="66960" rIns="90000" bIns="46800">
            <a:spAutoFit/>
          </a:bodyPr>
          <a:lstStyle/>
          <a:p>
            <a:pPr>
              <a:lnSpc>
                <a:spcPct val="95000"/>
              </a:lnSpc>
              <a:tabLst>
                <a:tab pos="723900" algn="l"/>
                <a:tab pos="1447800" algn="l"/>
              </a:tabLst>
            </a:pPr>
            <a:r>
              <a:rPr lang="el-GR" sz="3600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αμυλόζη</a:t>
            </a:r>
          </a:p>
        </p:txBody>
      </p:sp>
      <p:sp>
        <p:nvSpPr>
          <p:cNvPr id="18510" name="Text Box 78"/>
          <p:cNvSpPr txBox="1">
            <a:spLocks noChangeArrowheads="1"/>
          </p:cNvSpPr>
          <p:nvPr/>
        </p:nvSpPr>
        <p:spPr bwMode="auto">
          <a:xfrm>
            <a:off x="1332504" y="5276347"/>
            <a:ext cx="2854597" cy="641169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000" tIns="66960" rIns="90000" bIns="46800">
            <a:spAutoFit/>
          </a:bodyPr>
          <a:lstStyle/>
          <a:p>
            <a:pPr>
              <a:lnSpc>
                <a:spcPct val="95000"/>
              </a:lnSpc>
              <a:tabLst>
                <a:tab pos="723900" algn="l"/>
                <a:tab pos="1447800" algn="l"/>
                <a:tab pos="2171700" algn="l"/>
              </a:tabLst>
            </a:pPr>
            <a:r>
              <a:rPr lang="el-GR" sz="3600" dirty="0" err="1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αμυλοπηκτίνη</a:t>
            </a:r>
            <a:endParaRPr lang="el-GR" sz="3600" dirty="0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8511" name="Text Box 79"/>
          <p:cNvSpPr txBox="1">
            <a:spLocks noChangeArrowheads="1"/>
          </p:cNvSpPr>
          <p:nvPr/>
        </p:nvSpPr>
        <p:spPr bwMode="auto">
          <a:xfrm>
            <a:off x="3694199" y="4629171"/>
            <a:ext cx="1550961" cy="577602"/>
          </a:xfrm>
          <a:prstGeom prst="rect">
            <a:avLst/>
          </a:prstGeom>
          <a:noFill/>
          <a:ln w="9525">
            <a:solidFill>
              <a:srgbClr val="FFFF00"/>
            </a:solidFill>
            <a:round/>
            <a:headEnd/>
            <a:tailEnd/>
          </a:ln>
          <a:effectLst/>
        </p:spPr>
        <p:txBody>
          <a:bodyPr wrap="none" lIns="90000" tIns="61920" rIns="90000" bIns="46800">
            <a:spAutoFit/>
          </a:bodyPr>
          <a:lstStyle/>
          <a:p>
            <a:pPr>
              <a:lnSpc>
                <a:spcPct val="95000"/>
              </a:lnSpc>
              <a:tabLst>
                <a:tab pos="723900" algn="l"/>
              </a:tabLst>
            </a:pPr>
            <a:r>
              <a:rPr lang="el-GR" sz="3200" b="1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Γλυκόζη</a:t>
            </a:r>
          </a:p>
        </p:txBody>
      </p:sp>
      <p:cxnSp>
        <p:nvCxnSpPr>
          <p:cNvPr id="18512" name="AutoShape 80"/>
          <p:cNvCxnSpPr>
            <a:cxnSpLocks noChangeShapeType="1"/>
            <a:stCxn id="18511" idx="0"/>
          </p:cNvCxnSpPr>
          <p:nvPr/>
        </p:nvCxnSpPr>
        <p:spPr bwMode="auto">
          <a:xfrm flipH="1" flipV="1">
            <a:off x="3152768" y="3914353"/>
            <a:ext cx="1316912" cy="714818"/>
          </a:xfrm>
          <a:prstGeom prst="straightConnector1">
            <a:avLst/>
          </a:prstGeom>
          <a:noFill/>
          <a:ln w="76200">
            <a:solidFill>
              <a:schemeClr val="tx2"/>
            </a:solidFill>
            <a:miter lim="800000"/>
            <a:headEnd/>
            <a:tailEnd type="triangle" w="med" len="med"/>
          </a:ln>
          <a:effectLst/>
        </p:spPr>
      </p:cxnSp>
      <p:cxnSp>
        <p:nvCxnSpPr>
          <p:cNvPr id="18513" name="AutoShape 81"/>
          <p:cNvCxnSpPr>
            <a:cxnSpLocks noChangeShapeType="1"/>
            <a:stCxn id="18511" idx="0"/>
          </p:cNvCxnSpPr>
          <p:nvPr/>
        </p:nvCxnSpPr>
        <p:spPr bwMode="auto">
          <a:xfrm flipV="1">
            <a:off x="4469695" y="4058847"/>
            <a:ext cx="1399301" cy="570355"/>
          </a:xfrm>
          <a:prstGeom prst="straightConnector1">
            <a:avLst/>
          </a:prstGeom>
          <a:noFill/>
          <a:ln w="76200">
            <a:solidFill>
              <a:schemeClr val="tx2"/>
            </a:solidFill>
            <a:miter lim="800000"/>
            <a:headEnd/>
            <a:tailEnd type="triangle" w="med" len="med"/>
          </a:ln>
          <a:effectLst/>
        </p:spPr>
      </p:cxnSp>
      <p:sp>
        <p:nvSpPr>
          <p:cNvPr id="18514" name="Text Box 82"/>
          <p:cNvSpPr txBox="1">
            <a:spLocks noChangeArrowheads="1"/>
          </p:cNvSpPr>
          <p:nvPr/>
        </p:nvSpPr>
        <p:spPr bwMode="auto">
          <a:xfrm>
            <a:off x="6656711" y="2737838"/>
            <a:ext cx="3440232" cy="1335266"/>
          </a:xfrm>
          <a:prstGeom prst="rect">
            <a:avLst/>
          </a:prstGeom>
          <a:noFill/>
          <a:ln w="2844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lIns="90000" tIns="59400" rIns="90000" bIns="46800">
            <a:spAutoFit/>
          </a:bodyPr>
          <a:lstStyle/>
          <a:p>
            <a:pPr algn="ctr">
              <a:lnSpc>
                <a:spcPct val="95000"/>
              </a:lnSpc>
              <a:tabLst>
                <a:tab pos="723900" algn="l"/>
                <a:tab pos="1447800" algn="l"/>
                <a:tab pos="2171700" algn="l"/>
              </a:tabLst>
            </a:pPr>
            <a:r>
              <a:rPr lang="el-GR" sz="280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Αμυλόκοκκος:</a:t>
            </a:r>
          </a:p>
          <a:p>
            <a:pPr algn="ctr">
              <a:lnSpc>
                <a:spcPct val="95000"/>
              </a:lnSpc>
              <a:tabLst>
                <a:tab pos="723900" algn="l"/>
                <a:tab pos="1447800" algn="l"/>
                <a:tab pos="2171700" algn="l"/>
              </a:tabLst>
            </a:pPr>
            <a:r>
              <a:rPr lang="el-GR" sz="280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20-30% αμυλόζη</a:t>
            </a:r>
          </a:p>
          <a:p>
            <a:pPr algn="ctr">
              <a:lnSpc>
                <a:spcPct val="95000"/>
              </a:lnSpc>
              <a:tabLst>
                <a:tab pos="723900" algn="l"/>
                <a:tab pos="1447800" algn="l"/>
                <a:tab pos="2171700" algn="l"/>
              </a:tabLst>
            </a:pPr>
            <a:r>
              <a:rPr lang="el-GR" sz="280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70-80% αμυλοπηκτίνη</a:t>
            </a:r>
          </a:p>
        </p:txBody>
      </p:sp>
    </p:spTree>
    <p:extLst>
      <p:ext uri="{BB962C8B-B14F-4D97-AF65-F5344CB8AC3E}">
        <p14:creationId xmlns:p14="http://schemas.microsoft.com/office/powerpoint/2010/main" val="3631637379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2178" name="Picture 2" descr="http://upload.wikimedia.org/wikipedia/commons/thumb/2/2c/Lentinan.svg/820px-Lentinan.svg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1640" y="980728"/>
            <a:ext cx="7810500" cy="28098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006175" y="329462"/>
            <a:ext cx="600677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36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ΒΙΟΕΝΕΡΓΟΙ ΠΟΛΥΣΑΚΧΑΡΙΤΕΣ</a:t>
            </a:r>
            <a:endParaRPr lang="en-US" sz="3600" b="1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47750" y="3717032"/>
            <a:ext cx="972108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sz="36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Η </a:t>
            </a:r>
            <a:r>
              <a:rPr lang="el-GR" sz="3600" b="1" dirty="0" err="1" smtClean="0">
                <a:solidFill>
                  <a:schemeClr val="tx1"/>
                </a:solidFill>
                <a:latin typeface="Calibri" panose="020F0502020204030204" pitchFamily="34" charset="0"/>
              </a:rPr>
              <a:t>λεντινάνη</a:t>
            </a:r>
            <a:r>
              <a:rPr lang="el-GR" sz="36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: β (1,3) </a:t>
            </a:r>
            <a:r>
              <a:rPr lang="el-GR" sz="3600" b="1" dirty="0" err="1" smtClean="0">
                <a:solidFill>
                  <a:schemeClr val="tx1"/>
                </a:solidFill>
                <a:latin typeface="Calibri" panose="020F0502020204030204" pitchFamily="34" charset="0"/>
              </a:rPr>
              <a:t>γλουκάνη</a:t>
            </a:r>
            <a:r>
              <a:rPr lang="el-GR" sz="36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με β(1,6) διακλαδώσεις</a:t>
            </a:r>
          </a:p>
          <a:p>
            <a:pPr algn="ctr"/>
            <a:r>
              <a:rPr lang="el-GR" sz="36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Αντικαρκινικές ιδιότητες και  ενεργοποίηση ανοσοποιητικού συστήματος</a:t>
            </a:r>
          </a:p>
          <a:p>
            <a:pPr algn="ctr"/>
            <a:r>
              <a:rPr lang="el-GR" sz="36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Μύκητας: </a:t>
            </a:r>
            <a:r>
              <a:rPr lang="en-US" sz="3600" i="1" dirty="0" err="1">
                <a:solidFill>
                  <a:schemeClr val="tx1"/>
                </a:solidFill>
              </a:rPr>
              <a:t>Lentinula</a:t>
            </a:r>
            <a:r>
              <a:rPr lang="en-US" sz="3600" i="1" dirty="0">
                <a:solidFill>
                  <a:schemeClr val="tx1"/>
                </a:solidFill>
              </a:rPr>
              <a:t> </a:t>
            </a:r>
            <a:r>
              <a:rPr lang="en-US" sz="3600" i="1" dirty="0" err="1" smtClean="0">
                <a:solidFill>
                  <a:schemeClr val="tx1"/>
                </a:solidFill>
              </a:rPr>
              <a:t>edodes</a:t>
            </a:r>
            <a:r>
              <a:rPr lang="el-GR" sz="3600" i="1" dirty="0" smtClean="0">
                <a:solidFill>
                  <a:schemeClr val="tx1"/>
                </a:solidFill>
              </a:rPr>
              <a:t> (</a:t>
            </a:r>
            <a:r>
              <a:rPr lang="en-US" sz="3600" i="1" dirty="0" err="1" smtClean="0">
                <a:solidFill>
                  <a:schemeClr val="tx1"/>
                </a:solidFill>
              </a:rPr>
              <a:t>Shii</a:t>
            </a:r>
            <a:r>
              <a:rPr lang="en-US" sz="3600" i="1" dirty="0" smtClean="0">
                <a:solidFill>
                  <a:schemeClr val="tx1"/>
                </a:solidFill>
              </a:rPr>
              <a:t>-take)</a:t>
            </a:r>
            <a:endParaRPr lang="en-US" sz="3600" b="1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pic>
        <p:nvPicPr>
          <p:cNvPr id="3" name="Picture 2" descr="https://gluckspilze.com/bilder/produkte/gross/Bio-Shiitake-Lentinula-edodes-Pilzextraktkapseln-60-Stk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00" t="13649" r="11956" b="27354"/>
          <a:stretch/>
        </p:blipFill>
        <p:spPr bwMode="auto">
          <a:xfrm>
            <a:off x="8600678" y="329462"/>
            <a:ext cx="1449478" cy="22477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270191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Αντικείμενο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46342503"/>
              </p:ext>
            </p:extLst>
          </p:nvPr>
        </p:nvGraphicFramePr>
        <p:xfrm>
          <a:off x="82673" y="2852936"/>
          <a:ext cx="10153128" cy="25922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7637" name="MDLDrawObject Class" r:id="rId4" imgW="7162881" imgH="1828800" progId="">
                  <p:embed/>
                </p:oleObj>
              </mc:Choice>
              <mc:Fallback>
                <p:oleObj name="MDLDrawObject Class" r:id="rId4" imgW="7162881" imgH="1828800" progId="">
                  <p:embed/>
                  <p:pic>
                    <p:nvPicPr>
                      <p:cNvPr id="0" name="Picture 8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2673" y="2852936"/>
                        <a:ext cx="10153128" cy="2592288"/>
                      </a:xfrm>
                      <a:prstGeom prst="rect">
                        <a:avLst/>
                      </a:prstGeom>
                      <a:solidFill>
                        <a:schemeClr val="accent1"/>
                      </a:solidFill>
                    </p:spPr>
                  </p:pic>
                </p:oleObj>
              </mc:Fallback>
            </mc:AlternateContent>
          </a:graphicData>
        </a:graphic>
      </p:graphicFrame>
      <p:sp>
        <p:nvSpPr>
          <p:cNvPr id="17410" name="Line 2"/>
          <p:cNvSpPr>
            <a:spLocks noChangeShapeType="1"/>
          </p:cNvSpPr>
          <p:nvPr/>
        </p:nvSpPr>
        <p:spPr bwMode="auto">
          <a:xfrm flipH="1">
            <a:off x="6656462" y="4797191"/>
            <a:ext cx="844146" cy="1295641"/>
          </a:xfrm>
          <a:prstGeom prst="line">
            <a:avLst/>
          </a:prstGeom>
          <a:noFill/>
          <a:ln w="57240">
            <a:solidFill>
              <a:srgbClr val="000000"/>
            </a:solidFill>
            <a:miter lim="800000"/>
            <a:headEnd type="triangle" w="med" len="med"/>
            <a:tailEnd/>
          </a:ln>
          <a:effectLst/>
        </p:spPr>
        <p:txBody>
          <a:bodyPr/>
          <a:lstStyle/>
          <a:p>
            <a:endParaRPr lang="el-GR" sz="2400">
              <a:solidFill>
                <a:srgbClr val="FFFFFF"/>
              </a:solidFill>
              <a:latin typeface="Times New Roman" pitchFamily="16" charset="0"/>
              <a:cs typeface="+mn-cs"/>
            </a:endParaRPr>
          </a:p>
        </p:txBody>
      </p:sp>
      <p:sp>
        <p:nvSpPr>
          <p:cNvPr id="17411" name="Text Box 3"/>
          <p:cNvSpPr txBox="1">
            <a:spLocks noChangeArrowheads="1"/>
          </p:cNvSpPr>
          <p:nvPr/>
        </p:nvSpPr>
        <p:spPr bwMode="auto">
          <a:xfrm>
            <a:off x="5644360" y="6096044"/>
            <a:ext cx="1714500" cy="530339"/>
          </a:xfrm>
          <a:prstGeom prst="rect">
            <a:avLst/>
          </a:prstGeom>
          <a:solidFill>
            <a:srgbClr val="006600"/>
          </a:solidFill>
          <a:ln w="9525">
            <a:noFill/>
            <a:round/>
            <a:headEnd/>
            <a:tailEnd/>
          </a:ln>
          <a:effectLst/>
        </p:spPr>
        <p:txBody>
          <a:bodyPr lIns="90000" tIns="46800" rIns="90000" bIns="46800">
            <a:spAutoFit/>
          </a:bodyPr>
          <a:lstStyle/>
          <a:p>
            <a:pPr algn="ctr" eaLnBrk="0" hangingPunct="0">
              <a:lnSpc>
                <a:spcPct val="118000"/>
              </a:lnSpc>
              <a:tabLst>
                <a:tab pos="723900" algn="l"/>
                <a:tab pos="1447800" algn="l"/>
              </a:tabLst>
            </a:pPr>
            <a:r>
              <a:rPr lang="en-US" sz="2400" i="1">
                <a:solidFill>
                  <a:srgbClr val="FFFFFF"/>
                </a:solidFill>
                <a:latin typeface="Arial Black" pitchFamily="32" charset="0"/>
              </a:rPr>
              <a:t>β</a:t>
            </a:r>
            <a:r>
              <a:rPr lang="en-US" sz="2400">
                <a:solidFill>
                  <a:srgbClr val="FFFFFF"/>
                </a:solidFill>
                <a:latin typeface="Arial Black" pitchFamily="32" charset="0"/>
              </a:rPr>
              <a:t>(1</a:t>
            </a:r>
            <a:r>
              <a:rPr lang="en-US" sz="2400">
                <a:solidFill>
                  <a:srgbClr val="FFFFFF"/>
                </a:solidFill>
                <a:latin typeface="Symbol" pitchFamily="16" charset="2"/>
              </a:rPr>
              <a:t></a:t>
            </a:r>
            <a:r>
              <a:rPr lang="en-US" sz="2400">
                <a:solidFill>
                  <a:srgbClr val="FFFFFF"/>
                </a:solidFill>
                <a:latin typeface="Arial Black" pitchFamily="32" charset="0"/>
              </a:rPr>
              <a:t> 4)</a:t>
            </a:r>
          </a:p>
        </p:txBody>
      </p:sp>
      <p:sp>
        <p:nvSpPr>
          <p:cNvPr id="17412" name="Text Box 4"/>
          <p:cNvSpPr txBox="1">
            <a:spLocks noChangeArrowheads="1"/>
          </p:cNvSpPr>
          <p:nvPr/>
        </p:nvSpPr>
        <p:spPr bwMode="auto">
          <a:xfrm>
            <a:off x="1656360" y="179431"/>
            <a:ext cx="7241025" cy="70260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000" tIns="82080" rIns="90000" bIns="46800">
            <a:spAutoFit/>
          </a:bodyPr>
          <a:lstStyle/>
          <a:p>
            <a:pPr algn="ctr" eaLnBrk="0" hangingPunct="0">
              <a:lnSpc>
                <a:spcPct val="93000"/>
              </a:lnSpc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</a:pPr>
            <a:r>
              <a:rPr lang="en-US" sz="4000" b="1" i="1">
                <a:solidFill>
                  <a:srgbClr val="000000"/>
                </a:solidFill>
              </a:rPr>
              <a:t>ΠΟΛΥΣΑΚΧΑΡΙΤΕΣ</a:t>
            </a:r>
            <a:r>
              <a:rPr lang="el-GR" sz="4000" b="1" i="1">
                <a:solidFill>
                  <a:srgbClr val="000000"/>
                </a:solidFill>
              </a:rPr>
              <a:t>: ΔΟΜΙΚΟΙ</a:t>
            </a:r>
          </a:p>
        </p:txBody>
      </p:sp>
      <p:sp>
        <p:nvSpPr>
          <p:cNvPr id="17413" name="Rectangle 5"/>
          <p:cNvSpPr>
            <a:spLocks noChangeArrowheads="1"/>
          </p:cNvSpPr>
          <p:nvPr/>
        </p:nvSpPr>
        <p:spPr bwMode="auto">
          <a:xfrm>
            <a:off x="527050" y="980728"/>
            <a:ext cx="9239750" cy="109972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000" tIns="78552" rIns="90000" bIns="46800">
            <a:spAutoFit/>
          </a:bodyPr>
          <a:lstStyle/>
          <a:p>
            <a:pPr eaLnBrk="0" hangingPunct="0">
              <a:lnSpc>
                <a:spcPct val="93000"/>
              </a:lnSpc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sz="3600" b="1" dirty="0">
                <a:solidFill>
                  <a:srgbClr val="000000"/>
                </a:solidFill>
              </a:rPr>
              <a:t>ΚΥΤΤΑΡΙΝΗ</a:t>
            </a:r>
            <a:r>
              <a:rPr lang="en-US" sz="3200" b="1" dirty="0">
                <a:solidFill>
                  <a:srgbClr val="000000"/>
                </a:solidFill>
              </a:rPr>
              <a:t>: </a:t>
            </a:r>
            <a:r>
              <a:rPr lang="el-GR" sz="3200" b="1" dirty="0">
                <a:solidFill>
                  <a:srgbClr val="000000"/>
                </a:solidFill>
              </a:rPr>
              <a:t>πολυμερές της </a:t>
            </a:r>
            <a:r>
              <a:rPr lang="en-US" sz="3600" i="1" dirty="0">
                <a:solidFill>
                  <a:srgbClr val="000000"/>
                </a:solidFill>
                <a:latin typeface="Arial Black" pitchFamily="32" charset="0"/>
              </a:rPr>
              <a:t>β</a:t>
            </a:r>
            <a:r>
              <a:rPr lang="en-US" sz="3600" dirty="0">
                <a:solidFill>
                  <a:srgbClr val="000000"/>
                </a:solidFill>
                <a:latin typeface="Arial Black" pitchFamily="32" charset="0"/>
              </a:rPr>
              <a:t>-D-</a:t>
            </a:r>
            <a:r>
              <a:rPr lang="el-GR" sz="3600" dirty="0">
                <a:solidFill>
                  <a:srgbClr val="000000"/>
                </a:solidFill>
                <a:latin typeface="Arial Black" pitchFamily="32" charset="0"/>
              </a:rPr>
              <a:t>γλυκόζης</a:t>
            </a:r>
          </a:p>
          <a:p>
            <a:pPr eaLnBrk="0" hangingPunct="0">
              <a:lnSpc>
                <a:spcPct val="93000"/>
              </a:lnSpc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sz="3200" b="1" dirty="0" err="1">
                <a:solidFill>
                  <a:srgbClr val="000000"/>
                </a:solidFill>
              </a:rPr>
              <a:t>συστατικό</a:t>
            </a:r>
            <a:r>
              <a:rPr lang="en-US" sz="3200" b="1" dirty="0">
                <a:solidFill>
                  <a:srgbClr val="000000"/>
                </a:solidFill>
              </a:rPr>
              <a:t> </a:t>
            </a:r>
            <a:r>
              <a:rPr lang="en-US" sz="3200" b="1" dirty="0" err="1">
                <a:solidFill>
                  <a:srgbClr val="000000"/>
                </a:solidFill>
              </a:rPr>
              <a:t>του</a:t>
            </a:r>
            <a:r>
              <a:rPr lang="en-US" sz="3200" b="1" dirty="0">
                <a:solidFill>
                  <a:srgbClr val="000000"/>
                </a:solidFill>
              </a:rPr>
              <a:t> </a:t>
            </a:r>
            <a:r>
              <a:rPr lang="en-US" sz="3200" b="1" dirty="0" err="1">
                <a:solidFill>
                  <a:srgbClr val="000000"/>
                </a:solidFill>
              </a:rPr>
              <a:t>φυτικού</a:t>
            </a:r>
            <a:r>
              <a:rPr lang="en-US" sz="3200" b="1" dirty="0">
                <a:solidFill>
                  <a:srgbClr val="000000"/>
                </a:solidFill>
              </a:rPr>
              <a:t> </a:t>
            </a:r>
            <a:r>
              <a:rPr lang="en-US" sz="3200" b="1" dirty="0" err="1">
                <a:solidFill>
                  <a:srgbClr val="000000"/>
                </a:solidFill>
              </a:rPr>
              <a:t>κυτταρικού</a:t>
            </a:r>
            <a:r>
              <a:rPr lang="en-US" sz="3200" b="1" dirty="0">
                <a:solidFill>
                  <a:srgbClr val="000000"/>
                </a:solidFill>
              </a:rPr>
              <a:t> </a:t>
            </a:r>
            <a:r>
              <a:rPr lang="en-US" sz="3200" b="1" dirty="0" err="1">
                <a:solidFill>
                  <a:srgbClr val="000000"/>
                </a:solidFill>
              </a:rPr>
              <a:t>τοιχώματος</a:t>
            </a:r>
            <a:endParaRPr lang="en-US" sz="3200" b="1" dirty="0">
              <a:solidFill>
                <a:srgbClr val="000000"/>
              </a:solidFill>
            </a:endParaRPr>
          </a:p>
        </p:txBody>
      </p:sp>
      <p:sp>
        <p:nvSpPr>
          <p:cNvPr id="17414" name="Text Box 6"/>
          <p:cNvSpPr txBox="1">
            <a:spLocks noChangeArrowheads="1"/>
          </p:cNvSpPr>
          <p:nvPr/>
        </p:nvSpPr>
        <p:spPr bwMode="auto">
          <a:xfrm>
            <a:off x="215072" y="5827663"/>
            <a:ext cx="2161466" cy="530339"/>
          </a:xfrm>
          <a:prstGeom prst="rect">
            <a:avLst/>
          </a:prstGeom>
          <a:noFill/>
          <a:ln w="5724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>
            <a:spAutoFit/>
          </a:bodyPr>
          <a:lstStyle/>
          <a:p>
            <a:pPr algn="ctr" eaLnBrk="0" hangingPunct="0">
              <a:lnSpc>
                <a:spcPct val="118000"/>
              </a:lnSpc>
              <a:tabLst>
                <a:tab pos="723900" algn="l"/>
                <a:tab pos="1447800" algn="l"/>
                <a:tab pos="2171700" algn="l"/>
                <a:tab pos="2895600" algn="l"/>
              </a:tabLst>
            </a:pPr>
            <a:r>
              <a:rPr lang="el-GR" sz="2400" i="1">
                <a:solidFill>
                  <a:srgbClr val="000000"/>
                </a:solidFill>
                <a:latin typeface="Arial Black" pitchFamily="32" charset="0"/>
              </a:rPr>
              <a:t>β</a:t>
            </a:r>
            <a:r>
              <a:rPr lang="en-US" sz="2400">
                <a:solidFill>
                  <a:srgbClr val="000000"/>
                </a:solidFill>
                <a:latin typeface="Arial Black" pitchFamily="32" charset="0"/>
              </a:rPr>
              <a:t>-D-</a:t>
            </a:r>
            <a:r>
              <a:rPr lang="el-GR" sz="2400">
                <a:solidFill>
                  <a:srgbClr val="000000"/>
                </a:solidFill>
                <a:latin typeface="Arial Black" pitchFamily="32" charset="0"/>
              </a:rPr>
              <a:t>γλυκόζη</a:t>
            </a:r>
          </a:p>
        </p:txBody>
      </p:sp>
      <p:sp>
        <p:nvSpPr>
          <p:cNvPr id="17415" name="Line 7"/>
          <p:cNvSpPr>
            <a:spLocks noChangeShapeType="1"/>
          </p:cNvSpPr>
          <p:nvPr/>
        </p:nvSpPr>
        <p:spPr bwMode="auto">
          <a:xfrm>
            <a:off x="5276872" y="4797190"/>
            <a:ext cx="1019569" cy="1298853"/>
          </a:xfrm>
          <a:prstGeom prst="line">
            <a:avLst/>
          </a:prstGeom>
          <a:noFill/>
          <a:ln w="57240">
            <a:solidFill>
              <a:srgbClr val="000000"/>
            </a:solidFill>
            <a:miter lim="800000"/>
            <a:headEnd type="triangle" w="med" len="med"/>
            <a:tailEnd/>
          </a:ln>
          <a:effectLst/>
        </p:spPr>
        <p:txBody>
          <a:bodyPr/>
          <a:lstStyle/>
          <a:p>
            <a:endParaRPr lang="el-GR" sz="2400">
              <a:solidFill>
                <a:srgbClr val="FFFFFF"/>
              </a:solidFill>
              <a:latin typeface="Times New Roman" pitchFamily="16" charset="0"/>
              <a:cs typeface="+mn-cs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9608812" y="87059"/>
            <a:ext cx="679798" cy="461665"/>
          </a:xfrm>
          <a:prstGeom prst="rect">
            <a:avLst/>
          </a:prstGeom>
          <a:noFill/>
          <a:scene3d>
            <a:camera prst="isometricOffAxis1Right"/>
            <a:lightRig rig="twoPt" dir="tl"/>
          </a:scene3d>
          <a:sp3d contourW="12700" prstMaterial="dkEdge">
            <a:contourClr>
              <a:srgbClr val="FFFF00"/>
            </a:contourClr>
          </a:sp3d>
        </p:spPr>
        <p:txBody>
          <a:bodyPr wrap="square" lIns="91440" tIns="45720" rIns="91440" bIns="45720">
            <a:spAutoFit/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2400" b="1" i="1" dirty="0" err="1" smtClean="0">
                <a:ln w="11430"/>
                <a:latin typeface="Calibri" pitchFamily="34" charset="0"/>
              </a:rPr>
              <a:t>GrD</a:t>
            </a:r>
            <a:endParaRPr lang="en-US" sz="2400" b="1" i="1" cap="none" spc="0" dirty="0">
              <a:ln w="11430"/>
              <a:latin typeface="Calibri" pitchFamily="34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Αντικείμενο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48350292"/>
              </p:ext>
            </p:extLst>
          </p:nvPr>
        </p:nvGraphicFramePr>
        <p:xfrm>
          <a:off x="103753" y="1799553"/>
          <a:ext cx="10083775" cy="41959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8744" name="MDLDrawObject Class" r:id="rId4" imgW="8467775" imgH="3524253" progId="">
                  <p:embed/>
                </p:oleObj>
              </mc:Choice>
              <mc:Fallback>
                <p:oleObj name="MDLDrawObject Class" r:id="rId4" imgW="8467775" imgH="3524253" progId="">
                  <p:embed/>
                  <p:pic>
                    <p:nvPicPr>
                      <p:cNvPr id="0" name="Picture 16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3753" y="1799553"/>
                        <a:ext cx="10083775" cy="4195987"/>
                      </a:xfrm>
                      <a:prstGeom prst="rect">
                        <a:avLst/>
                      </a:prstGeom>
                      <a:solidFill>
                        <a:srgbClr val="595959"/>
                      </a:solidFill>
                    </p:spPr>
                  </p:pic>
                </p:oleObj>
              </mc:Fallback>
            </mc:AlternateContent>
          </a:graphicData>
        </a:graphic>
      </p:graphicFrame>
      <p:sp>
        <p:nvSpPr>
          <p:cNvPr id="18434" name="Text Box 2"/>
          <p:cNvSpPr txBox="1">
            <a:spLocks noChangeArrowheads="1"/>
          </p:cNvSpPr>
          <p:nvPr/>
        </p:nvSpPr>
        <p:spPr bwMode="auto">
          <a:xfrm>
            <a:off x="1656360" y="179431"/>
            <a:ext cx="7241025" cy="70260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000" tIns="82080" rIns="90000" bIns="46800">
            <a:spAutoFit/>
          </a:bodyPr>
          <a:lstStyle/>
          <a:p>
            <a:pPr algn="ctr" eaLnBrk="0" hangingPunct="0">
              <a:lnSpc>
                <a:spcPct val="93000"/>
              </a:lnSpc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</a:pPr>
            <a:r>
              <a:rPr lang="en-US" sz="4000" b="1" i="1">
                <a:solidFill>
                  <a:srgbClr val="000000"/>
                </a:solidFill>
                <a:latin typeface="Arial" charset="0"/>
                <a:cs typeface="Arial" charset="0"/>
              </a:rPr>
              <a:t>ΠΟΛΥΣΑΚΧΑΡΙΤΕΣ</a:t>
            </a:r>
            <a:r>
              <a:rPr lang="el-GR" sz="4000" b="1" i="1">
                <a:solidFill>
                  <a:srgbClr val="000000"/>
                </a:solidFill>
                <a:latin typeface="Arial" charset="0"/>
                <a:cs typeface="Arial" charset="0"/>
              </a:rPr>
              <a:t>: ΔΟΜΙΚΟΙ</a:t>
            </a:r>
          </a:p>
        </p:txBody>
      </p:sp>
      <p:sp>
        <p:nvSpPr>
          <p:cNvPr id="18436" name="Text Box 4"/>
          <p:cNvSpPr txBox="1">
            <a:spLocks noChangeArrowheads="1"/>
          </p:cNvSpPr>
          <p:nvPr/>
        </p:nvSpPr>
        <p:spPr bwMode="auto">
          <a:xfrm>
            <a:off x="127642" y="6103619"/>
            <a:ext cx="5016671" cy="748219"/>
          </a:xfrm>
          <a:prstGeom prst="rect">
            <a:avLst/>
          </a:prstGeom>
          <a:noFill/>
          <a:ln w="5724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>
            <a:spAutoFit/>
          </a:bodyPr>
          <a:lstStyle/>
          <a:p>
            <a:pPr algn="ctr" eaLnBrk="0" hangingPunct="0">
              <a:lnSpc>
                <a:spcPct val="118000"/>
              </a:lnSpc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</a:tabLst>
            </a:pPr>
            <a:r>
              <a:rPr lang="el-GR" sz="3600" b="1" i="1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β</a:t>
            </a:r>
            <a:r>
              <a:rPr lang="en-US" sz="3600" b="1" dirty="0" smtClean="0">
                <a:solidFill>
                  <a:srgbClr val="000000"/>
                </a:solidFill>
                <a:latin typeface="Calibri" pitchFamily="34" charset="0"/>
                <a:cs typeface="Arial" charset="0"/>
              </a:rPr>
              <a:t>-D-</a:t>
            </a:r>
            <a:r>
              <a:rPr lang="el-GR" sz="3600" b="1" dirty="0">
                <a:solidFill>
                  <a:srgbClr val="000000"/>
                </a:solidFill>
                <a:latin typeface="Calibri" pitchFamily="34" charset="0"/>
                <a:cs typeface="Arial" charset="0"/>
              </a:rPr>
              <a:t>ακετυλογλυκοζαμίνη</a:t>
            </a:r>
          </a:p>
        </p:txBody>
      </p:sp>
      <p:sp>
        <p:nvSpPr>
          <p:cNvPr id="18450" name="Rectangle 18"/>
          <p:cNvSpPr>
            <a:spLocks noChangeArrowheads="1"/>
          </p:cNvSpPr>
          <p:nvPr/>
        </p:nvSpPr>
        <p:spPr bwMode="auto">
          <a:xfrm>
            <a:off x="144485" y="44451"/>
            <a:ext cx="9967912" cy="1773050"/>
          </a:xfrm>
          <a:prstGeom prst="rect">
            <a:avLst/>
          </a:prstGeom>
          <a:solidFill>
            <a:schemeClr val="bg1"/>
          </a:solidFill>
          <a:ln w="9525">
            <a:noFill/>
            <a:round/>
            <a:headEnd/>
            <a:tailEnd/>
          </a:ln>
          <a:effectLst/>
        </p:spPr>
        <p:txBody>
          <a:bodyPr lIns="90000" tIns="46800" rIns="90000" bIns="46800">
            <a:spAutoFit/>
          </a:bodyPr>
          <a:lstStyle/>
          <a:p>
            <a:pPr algn="ctr">
              <a:lnSpc>
                <a:spcPct val="101000"/>
              </a:lnSpc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</a:pPr>
            <a:r>
              <a:rPr lang="el-GR" sz="3600" b="1" dirty="0">
                <a:solidFill>
                  <a:schemeClr val="tx1"/>
                </a:solidFill>
                <a:latin typeface="Calibri" pitchFamily="34" charset="0"/>
              </a:rPr>
              <a:t>ΧΗΤΙΝΗ</a:t>
            </a:r>
            <a:r>
              <a:rPr lang="en-US" sz="3600" b="1" dirty="0">
                <a:solidFill>
                  <a:schemeClr val="tx1"/>
                </a:solidFill>
                <a:latin typeface="Calibri" pitchFamily="34" charset="0"/>
              </a:rPr>
              <a:t>: </a:t>
            </a:r>
            <a:r>
              <a:rPr lang="el-GR" sz="3600" b="1" dirty="0">
                <a:solidFill>
                  <a:schemeClr val="tx1"/>
                </a:solidFill>
                <a:latin typeface="Calibri" pitchFamily="34" charset="0"/>
              </a:rPr>
              <a:t>πολυμερές της ακετυλογλυκοζαμίνης,</a:t>
            </a:r>
          </a:p>
          <a:p>
            <a:pPr algn="ctr">
              <a:lnSpc>
                <a:spcPct val="101000"/>
              </a:lnSpc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</a:pPr>
            <a:r>
              <a:rPr lang="en-US" sz="3600" b="1" dirty="0" err="1">
                <a:solidFill>
                  <a:schemeClr val="tx1"/>
                </a:solidFill>
                <a:latin typeface="Calibri" pitchFamily="34" charset="0"/>
              </a:rPr>
              <a:t>συστατικό</a:t>
            </a:r>
            <a:r>
              <a:rPr lang="en-US" sz="3600" b="1" dirty="0">
                <a:solidFill>
                  <a:schemeClr val="tx1"/>
                </a:solidFill>
                <a:latin typeface="Calibri" pitchFamily="34" charset="0"/>
              </a:rPr>
              <a:t> </a:t>
            </a:r>
            <a:r>
              <a:rPr lang="en-US" sz="3600" b="1" dirty="0" err="1">
                <a:solidFill>
                  <a:schemeClr val="tx1"/>
                </a:solidFill>
                <a:latin typeface="Calibri" pitchFamily="34" charset="0"/>
              </a:rPr>
              <a:t>του</a:t>
            </a:r>
            <a:r>
              <a:rPr lang="en-US" sz="3600" b="1" dirty="0">
                <a:solidFill>
                  <a:schemeClr val="tx1"/>
                </a:solidFill>
                <a:latin typeface="Calibri" pitchFamily="34" charset="0"/>
              </a:rPr>
              <a:t> </a:t>
            </a:r>
            <a:r>
              <a:rPr lang="el-GR" sz="3600" b="1" dirty="0">
                <a:solidFill>
                  <a:schemeClr val="tx1"/>
                </a:solidFill>
                <a:latin typeface="Calibri" pitchFamily="34" charset="0"/>
              </a:rPr>
              <a:t>σκελετού των εντόμων</a:t>
            </a:r>
          </a:p>
          <a:p>
            <a:pPr algn="ctr">
              <a:lnSpc>
                <a:spcPct val="101000"/>
              </a:lnSpc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</a:pPr>
            <a:r>
              <a:rPr lang="el-GR" sz="3600" b="1" dirty="0">
                <a:solidFill>
                  <a:schemeClr val="tx1"/>
                </a:solidFill>
                <a:latin typeface="Calibri" pitchFamily="34" charset="0"/>
              </a:rPr>
              <a:t> και ορισμένων μυκήτων </a:t>
            </a:r>
          </a:p>
        </p:txBody>
      </p:sp>
      <p:sp>
        <p:nvSpPr>
          <p:cNvPr id="22" name="Rectangle 21"/>
          <p:cNvSpPr/>
          <p:nvPr/>
        </p:nvSpPr>
        <p:spPr>
          <a:xfrm>
            <a:off x="9608812" y="44668"/>
            <a:ext cx="679798" cy="461665"/>
          </a:xfrm>
          <a:prstGeom prst="rect">
            <a:avLst/>
          </a:prstGeom>
          <a:noFill/>
          <a:scene3d>
            <a:camera prst="isometricOffAxis1Right"/>
            <a:lightRig rig="twoPt" dir="tl"/>
          </a:scene3d>
          <a:sp3d contourW="12700" prstMaterial="dkEdge">
            <a:contourClr>
              <a:srgbClr val="FFFF00"/>
            </a:contourClr>
          </a:sp3d>
        </p:spPr>
        <p:txBody>
          <a:bodyPr wrap="square" lIns="91440" tIns="45720" rIns="91440" bIns="45720">
            <a:spAutoFit/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2400" b="1" i="1" dirty="0" err="1" smtClean="0">
                <a:ln w="11430"/>
                <a:latin typeface="Calibri" pitchFamily="34" charset="0"/>
              </a:rPr>
              <a:t>GrD</a:t>
            </a:r>
            <a:endParaRPr lang="en-US" sz="2400" b="1" i="1" cap="none" spc="0" dirty="0">
              <a:ln w="11430"/>
              <a:latin typeface="Calibri" pitchFamily="34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ext Box 2"/>
          <p:cNvSpPr txBox="1">
            <a:spLocks noChangeArrowheads="1"/>
          </p:cNvSpPr>
          <p:nvPr/>
        </p:nvSpPr>
        <p:spPr bwMode="auto">
          <a:xfrm>
            <a:off x="247660" y="333376"/>
            <a:ext cx="2246388" cy="58096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000" tIns="75024" rIns="90000" bIns="46800">
            <a:spAutoFit/>
          </a:bodyPr>
          <a:lstStyle/>
          <a:p>
            <a:pPr eaLnBrk="0" hangingPunct="0">
              <a:lnSpc>
                <a:spcPct val="93000"/>
              </a:lnSpc>
              <a:tabLst>
                <a:tab pos="723900" algn="l"/>
                <a:tab pos="1447800" algn="l"/>
                <a:tab pos="2171700" algn="l"/>
              </a:tabLst>
            </a:pPr>
            <a:r>
              <a:rPr lang="en-US" sz="3200" b="1">
                <a:solidFill>
                  <a:srgbClr val="FFFFFF"/>
                </a:solidFill>
              </a:rPr>
              <a:t>Γαλακτόζη</a:t>
            </a:r>
          </a:p>
        </p:txBody>
      </p:sp>
      <p:sp>
        <p:nvSpPr>
          <p:cNvPr id="19459" name="Rectangle 3"/>
          <p:cNvSpPr>
            <a:spLocks noChangeArrowheads="1"/>
          </p:cNvSpPr>
          <p:nvPr/>
        </p:nvSpPr>
        <p:spPr bwMode="auto">
          <a:xfrm>
            <a:off x="319088" y="188640"/>
            <a:ext cx="9648825" cy="1753432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78552" rIns="90000" bIns="46800">
            <a:spAutoFit/>
          </a:bodyPr>
          <a:lstStyle/>
          <a:p>
            <a:pPr algn="ctr" eaLnBrk="0" hangingPunct="0">
              <a:lnSpc>
                <a:spcPct val="93000"/>
              </a:lnSpc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</a:pPr>
            <a:r>
              <a:rPr lang="en-US" sz="3600" b="1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ΠΗΚΤΙΝΕΣ</a:t>
            </a:r>
            <a:r>
              <a:rPr lang="en-US" sz="3200" b="1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:</a:t>
            </a:r>
            <a:r>
              <a:rPr lang="el-GR" sz="3200" b="1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el-GR" sz="3200" b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γραμμικά ή διακλαδισμένα πολυμερή κυρίως του </a:t>
            </a:r>
            <a:endParaRPr lang="el-GR" sz="3200" b="1" dirty="0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  <a:p>
            <a:pPr algn="ctr" eaLnBrk="0" hangingPunct="0">
              <a:lnSpc>
                <a:spcPct val="118000"/>
              </a:lnSpc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</a:pPr>
            <a:r>
              <a:rPr lang="el-GR" sz="3600" b="1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γαλακτουρονικού οξέος, </a:t>
            </a:r>
          </a:p>
        </p:txBody>
      </p:sp>
      <p:sp>
        <p:nvSpPr>
          <p:cNvPr id="19461" name="Text Box 5"/>
          <p:cNvSpPr txBox="1">
            <a:spLocks noChangeArrowheads="1"/>
          </p:cNvSpPr>
          <p:nvPr/>
        </p:nvSpPr>
        <p:spPr bwMode="auto">
          <a:xfrm>
            <a:off x="6151573" y="6216670"/>
            <a:ext cx="4248783" cy="64371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000" tIns="69480" rIns="90000" bIns="46800">
            <a:spAutoFit/>
          </a:bodyPr>
          <a:lstStyle/>
          <a:p>
            <a:pPr>
              <a:lnSpc>
                <a:spcPct val="95000"/>
              </a:lnSpc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</a:pPr>
            <a:r>
              <a:rPr lang="el-GR" sz="3600" b="1">
                <a:solidFill>
                  <a:srgbClr val="FFFFFF"/>
                </a:solidFill>
                <a:latin typeface="Times New Roman" pitchFamily="16" charset="0"/>
              </a:rPr>
              <a:t>Γαλακτουρονικό οξύ</a:t>
            </a:r>
          </a:p>
        </p:txBody>
      </p:sp>
      <p:graphicFrame>
        <p:nvGraphicFramePr>
          <p:cNvPr id="19463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75244123"/>
              </p:ext>
            </p:extLst>
          </p:nvPr>
        </p:nvGraphicFramePr>
        <p:xfrm>
          <a:off x="84092" y="2348887"/>
          <a:ext cx="10118835" cy="363929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50965" name="MDLDrawObject Class" r:id="rId4" imgW="5324584" imgH="1914639" progId="">
                  <p:embed/>
                </p:oleObj>
              </mc:Choice>
              <mc:Fallback>
                <p:oleObj name="MDLDrawObject Class" r:id="rId4" imgW="5324584" imgH="1914639" progId="">
                  <p:embed/>
                  <p:pic>
                    <p:nvPicPr>
                      <p:cNvPr id="0" name="Picture 5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4092" y="2348887"/>
                        <a:ext cx="10118835" cy="363929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903620580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703921" y="5949299"/>
            <a:ext cx="280248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2400" b="1" dirty="0" smtClean="0">
                <a:solidFill>
                  <a:srgbClr val="000000"/>
                </a:solidFill>
                <a:latin typeface="Calibri" pitchFamily="34" charset="0"/>
                <a:cs typeface="+mn-cs"/>
              </a:rPr>
              <a:t>Γαλακτουρονικό οξύ</a:t>
            </a:r>
            <a:endParaRPr lang="el-GR" sz="2400" b="1" dirty="0">
              <a:solidFill>
                <a:srgbClr val="000000"/>
              </a:solidFill>
              <a:latin typeface="Calibri" pitchFamily="34" charset="0"/>
              <a:cs typeface="+mn-cs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2623634" y="683422"/>
            <a:ext cx="5419885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3600" b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ΠΗΚΤΙΝΕΣ</a:t>
            </a:r>
            <a:endParaRPr lang="el-GR" sz="3600" b="1" dirty="0" smtClean="0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  <a:p>
            <a:pPr algn="ctr"/>
            <a:r>
              <a:rPr lang="el-GR" sz="3600" b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(</a:t>
            </a:r>
            <a:r>
              <a:rPr lang="el-GR" sz="3600" b="1" dirty="0" err="1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πολυγαλακτουρονικό</a:t>
            </a:r>
            <a:r>
              <a:rPr lang="el-GR" sz="3600" b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 οξύ)</a:t>
            </a:r>
            <a:endParaRPr lang="en-US" sz="3600" dirty="0">
              <a:solidFill>
                <a:srgbClr val="FFFFFF"/>
              </a:solidFill>
              <a:latin typeface="Times New Roman" pitchFamily="16" charset="0"/>
              <a:cs typeface="+mn-cs"/>
            </a:endParaRPr>
          </a:p>
        </p:txBody>
      </p:sp>
      <p:cxnSp>
        <p:nvCxnSpPr>
          <p:cNvPr id="7" name="Straight Arrow Connector 6"/>
          <p:cNvCxnSpPr/>
          <p:nvPr/>
        </p:nvCxnSpPr>
        <p:spPr bwMode="auto">
          <a:xfrm flipH="1" flipV="1">
            <a:off x="2407568" y="4653136"/>
            <a:ext cx="2697584" cy="1152128"/>
          </a:xfrm>
          <a:prstGeom prst="straightConnector1">
            <a:avLst/>
          </a:prstGeom>
          <a:solidFill>
            <a:srgbClr val="00B8FF"/>
          </a:solidFill>
          <a:ln w="5715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9" name="Straight Arrow Connector 8"/>
          <p:cNvCxnSpPr/>
          <p:nvPr/>
        </p:nvCxnSpPr>
        <p:spPr bwMode="auto">
          <a:xfrm flipH="1" flipV="1">
            <a:off x="4568141" y="4797152"/>
            <a:ext cx="537011" cy="1008112"/>
          </a:xfrm>
          <a:prstGeom prst="straightConnector1">
            <a:avLst/>
          </a:prstGeom>
          <a:solidFill>
            <a:srgbClr val="00B8FF"/>
          </a:solidFill>
          <a:ln w="5715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1" name="Straight Arrow Connector 10"/>
          <p:cNvCxnSpPr/>
          <p:nvPr/>
        </p:nvCxnSpPr>
        <p:spPr bwMode="auto">
          <a:xfrm flipV="1">
            <a:off x="5105152" y="4653136"/>
            <a:ext cx="831352" cy="1152128"/>
          </a:xfrm>
          <a:prstGeom prst="straightConnector1">
            <a:avLst/>
          </a:prstGeom>
          <a:solidFill>
            <a:srgbClr val="00B8FF"/>
          </a:solidFill>
          <a:ln w="5715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3" name="Straight Arrow Connector 12"/>
          <p:cNvCxnSpPr/>
          <p:nvPr/>
        </p:nvCxnSpPr>
        <p:spPr bwMode="auto">
          <a:xfrm flipV="1">
            <a:off x="5105152" y="4437112"/>
            <a:ext cx="2703849" cy="1368152"/>
          </a:xfrm>
          <a:prstGeom prst="straightConnector1">
            <a:avLst/>
          </a:prstGeom>
          <a:solidFill>
            <a:srgbClr val="00B8FF"/>
          </a:solidFill>
          <a:ln w="5715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15" name="TextBox 14"/>
          <p:cNvSpPr txBox="1"/>
          <p:nvPr/>
        </p:nvSpPr>
        <p:spPr>
          <a:xfrm>
            <a:off x="33590" y="1052755"/>
            <a:ext cx="167558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2400" b="1" dirty="0" err="1" smtClean="0">
                <a:solidFill>
                  <a:srgbClr val="000000"/>
                </a:solidFill>
                <a:latin typeface="Calibri" pitchFamily="34" charset="0"/>
                <a:cs typeface="+mn-cs"/>
              </a:rPr>
              <a:t>καρβοξύλιο</a:t>
            </a:r>
            <a:endParaRPr lang="el-GR" sz="2400" b="1" dirty="0">
              <a:solidFill>
                <a:srgbClr val="000000"/>
              </a:solidFill>
              <a:latin typeface="Calibri" pitchFamily="34" charset="0"/>
              <a:cs typeface="+mn-cs"/>
            </a:endParaRPr>
          </a:p>
        </p:txBody>
      </p:sp>
      <p:cxnSp>
        <p:nvCxnSpPr>
          <p:cNvPr id="16" name="Straight Arrow Connector 15"/>
          <p:cNvCxnSpPr/>
          <p:nvPr/>
        </p:nvCxnSpPr>
        <p:spPr bwMode="auto">
          <a:xfrm>
            <a:off x="1111224" y="1628800"/>
            <a:ext cx="144038" cy="864096"/>
          </a:xfrm>
          <a:prstGeom prst="straightConnector1">
            <a:avLst/>
          </a:prstGeom>
          <a:solidFill>
            <a:srgbClr val="00B8FF"/>
          </a:solidFill>
          <a:ln w="5715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8" name="Straight Arrow Connector 17"/>
          <p:cNvCxnSpPr/>
          <p:nvPr/>
        </p:nvCxnSpPr>
        <p:spPr bwMode="auto">
          <a:xfrm>
            <a:off x="1111224" y="1628800"/>
            <a:ext cx="2088554" cy="1080120"/>
          </a:xfrm>
          <a:prstGeom prst="straightConnector1">
            <a:avLst/>
          </a:prstGeom>
          <a:solidFill>
            <a:srgbClr val="00B8FF"/>
          </a:solidFill>
          <a:ln w="5715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50595048"/>
              </p:ext>
            </p:extLst>
          </p:nvPr>
        </p:nvGraphicFramePr>
        <p:xfrm>
          <a:off x="174661" y="2565400"/>
          <a:ext cx="9899591" cy="2308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51989" name="ChemSketch" r:id="rId4" imgW="6208776" imgH="1447800" progId="">
                  <p:embed/>
                </p:oleObj>
              </mc:Choice>
              <mc:Fallback>
                <p:oleObj name="ChemSketch" r:id="rId4" imgW="6208776" imgH="1447800" progId="">
                  <p:embed/>
                  <p:pic>
                    <p:nvPicPr>
                      <p:cNvPr id="0" name="Picture 5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4661" y="2565400"/>
                        <a:ext cx="9899591" cy="23082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7034041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6562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44016893"/>
              </p:ext>
            </p:extLst>
          </p:nvPr>
        </p:nvGraphicFramePr>
        <p:xfrm>
          <a:off x="261938" y="-79375"/>
          <a:ext cx="9982200" cy="54816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53013" name="MDLDrawObject Class" r:id="rId4" imgW="4286121" imgH="2286067" progId="">
                  <p:embed/>
                </p:oleObj>
              </mc:Choice>
              <mc:Fallback>
                <p:oleObj name="MDLDrawObject Class" r:id="rId4" imgW="4286121" imgH="2286067" progId="">
                  <p:embed/>
                  <p:pic>
                    <p:nvPicPr>
                      <p:cNvPr id="0" name="Picture 5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1938" y="-79375"/>
                        <a:ext cx="9982200" cy="54816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/>
                              <a:srcRect/>
                              <a:stretch>
                                <a:fillRect/>
                              </a:stretch>
                            </a:blip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1358080" y="5357846"/>
            <a:ext cx="793037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sz="3600" b="1" dirty="0" smtClean="0">
                <a:solidFill>
                  <a:srgbClr val="000000"/>
                </a:solidFill>
                <a:latin typeface="Calibri" pitchFamily="34" charset="0"/>
                <a:cs typeface="+mn-cs"/>
              </a:rPr>
              <a:t>Μεθυλιωμένη πηκτίνη=μείωση αρνητικών φορτίων</a:t>
            </a:r>
            <a:endParaRPr lang="el-GR" sz="3600" b="1" dirty="0">
              <a:solidFill>
                <a:srgbClr val="000000"/>
              </a:solidFill>
              <a:latin typeface="Calibri" pitchFamily="34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3637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35080" y="284548"/>
            <a:ext cx="9506523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600" b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ΠΗΚΤΙΝ</a:t>
            </a:r>
            <a:r>
              <a:rPr lang="el-GR" sz="3600" b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ΙΚΟ ΑΣΒΕΣΤΙΟ: τσιμέντο μεταξύ των κυττάρων πολλών φρούτων</a:t>
            </a:r>
            <a:endParaRPr lang="en-US" sz="3600" dirty="0">
              <a:solidFill>
                <a:srgbClr val="FFFFFF"/>
              </a:solidFill>
              <a:latin typeface="Times New Roman" pitchFamily="16" charset="0"/>
              <a:cs typeface="+mn-cs"/>
            </a:endParaRPr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48989146"/>
              </p:ext>
            </p:extLst>
          </p:nvPr>
        </p:nvGraphicFramePr>
        <p:xfrm>
          <a:off x="415999" y="1772816"/>
          <a:ext cx="9486777" cy="44561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54037" name="ChemSketch" r:id="rId4" imgW="6321600" imgH="2968920" progId="">
                  <p:embed/>
                </p:oleObj>
              </mc:Choice>
              <mc:Fallback>
                <p:oleObj name="ChemSketch" r:id="rId4" imgW="6321600" imgH="2968920" progId="">
                  <p:embed/>
                  <p:pic>
                    <p:nvPicPr>
                      <p:cNvPr id="0" name="Picture 5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15999" y="1772816"/>
                        <a:ext cx="9486777" cy="445611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1" name="Oval 20"/>
          <p:cNvSpPr/>
          <p:nvPr/>
        </p:nvSpPr>
        <p:spPr bwMode="auto">
          <a:xfrm>
            <a:off x="3487854" y="3429000"/>
            <a:ext cx="1368363" cy="1080120"/>
          </a:xfrm>
          <a:prstGeom prst="ellipse">
            <a:avLst/>
          </a:prstGeom>
          <a:solidFill>
            <a:srgbClr val="00B8FF">
              <a:alpha val="20000"/>
            </a:srgb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z="2400" smtClean="0">
              <a:solidFill>
                <a:srgbClr val="FFFFFF"/>
              </a:solidFill>
              <a:latin typeface="Times New Roman" pitchFamily="16" charset="0"/>
              <a:cs typeface="+mn-cs"/>
            </a:endParaRPr>
          </a:p>
        </p:txBody>
      </p:sp>
      <p:sp>
        <p:nvSpPr>
          <p:cNvPr id="23" name="Oval 22"/>
          <p:cNvSpPr/>
          <p:nvPr/>
        </p:nvSpPr>
        <p:spPr bwMode="auto">
          <a:xfrm>
            <a:off x="5720447" y="3429000"/>
            <a:ext cx="1368363" cy="1080120"/>
          </a:xfrm>
          <a:prstGeom prst="ellipse">
            <a:avLst/>
          </a:prstGeom>
          <a:solidFill>
            <a:srgbClr val="00B8FF">
              <a:alpha val="20000"/>
            </a:srgb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z="2400" smtClean="0">
              <a:solidFill>
                <a:srgbClr val="FFFFFF"/>
              </a:solidFill>
              <a:latin typeface="Times New Roman" pitchFamily="16" charset="0"/>
              <a:cs typeface="+mn-cs"/>
            </a:endParaRPr>
          </a:p>
        </p:txBody>
      </p:sp>
      <p:sp>
        <p:nvSpPr>
          <p:cNvPr id="24" name="Oval 23"/>
          <p:cNvSpPr/>
          <p:nvPr/>
        </p:nvSpPr>
        <p:spPr bwMode="auto">
          <a:xfrm>
            <a:off x="8241116" y="3429000"/>
            <a:ext cx="1368363" cy="1080120"/>
          </a:xfrm>
          <a:prstGeom prst="ellipse">
            <a:avLst/>
          </a:prstGeom>
          <a:solidFill>
            <a:srgbClr val="00B8FF">
              <a:alpha val="20000"/>
            </a:srgb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z="2400" smtClean="0">
              <a:solidFill>
                <a:srgbClr val="FFFFFF"/>
              </a:solidFill>
              <a:latin typeface="Times New Roman" pitchFamily="16" charset="0"/>
              <a:cs typeface="+mn-cs"/>
            </a:endParaRPr>
          </a:p>
        </p:txBody>
      </p:sp>
      <p:sp>
        <p:nvSpPr>
          <p:cNvPr id="25" name="Oval 24"/>
          <p:cNvSpPr/>
          <p:nvPr/>
        </p:nvSpPr>
        <p:spPr bwMode="auto">
          <a:xfrm>
            <a:off x="1039204" y="3429000"/>
            <a:ext cx="1368363" cy="1080120"/>
          </a:xfrm>
          <a:prstGeom prst="ellipse">
            <a:avLst/>
          </a:prstGeom>
          <a:solidFill>
            <a:srgbClr val="00B8FF">
              <a:alpha val="20000"/>
            </a:srgb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z="2400" smtClean="0">
              <a:solidFill>
                <a:srgbClr val="FFFFFF"/>
              </a:solidFill>
              <a:latin typeface="Times New Roman" pitchFamily="16" charset="0"/>
              <a:cs typeface="+mn-cs"/>
            </a:endParaRPr>
          </a:p>
        </p:txBody>
      </p:sp>
      <p:sp>
        <p:nvSpPr>
          <p:cNvPr id="6" name="TextBox 5"/>
          <p:cNvSpPr txBox="1"/>
          <p:nvPr/>
        </p:nvSpPr>
        <p:spPr>
          <a:xfrm rot="20409727">
            <a:off x="1372036" y="3485108"/>
            <a:ext cx="465264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4400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&gt;</a:t>
            </a:r>
            <a:endParaRPr lang="en-US" sz="4400" dirty="0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 rot="20409727">
            <a:off x="3842065" y="3584339"/>
            <a:ext cx="465264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4400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&gt;</a:t>
            </a:r>
            <a:endParaRPr lang="en-US" sz="4400" dirty="0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 rot="20409727">
            <a:off x="6053278" y="3557113"/>
            <a:ext cx="465264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4400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&gt;</a:t>
            </a:r>
            <a:endParaRPr lang="en-US" sz="4400" dirty="0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 rot="20409727">
            <a:off x="8501928" y="3539560"/>
            <a:ext cx="465264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4400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&gt;</a:t>
            </a:r>
            <a:endParaRPr lang="en-US" sz="4400" dirty="0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692764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0994" y="193953"/>
            <a:ext cx="590478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sz="3200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Άγουρα φρούτα: σκληρή σάρκα</a:t>
            </a:r>
          </a:p>
          <a:p>
            <a:pPr algn="ctr"/>
            <a:r>
              <a:rPr lang="el-GR" sz="3200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εξαιτίας της ύπαρξης </a:t>
            </a:r>
            <a:r>
              <a:rPr lang="el-GR" sz="3200" dirty="0" err="1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πηκτινικού</a:t>
            </a:r>
            <a:r>
              <a:rPr lang="el-GR" sz="3200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 ασβεστίου</a:t>
            </a:r>
            <a:endParaRPr lang="en-US" sz="3200" dirty="0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255862" y="4875461"/>
            <a:ext cx="527552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3200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Ώριμα φρούτα: μαλακή σάρκα</a:t>
            </a:r>
            <a:endParaRPr lang="en-US" sz="3200" dirty="0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" name="Down Arrow 2"/>
          <p:cNvSpPr/>
          <p:nvPr/>
        </p:nvSpPr>
        <p:spPr bwMode="auto">
          <a:xfrm>
            <a:off x="2011462" y="2223342"/>
            <a:ext cx="432115" cy="2357805"/>
          </a:xfrm>
          <a:prstGeom prst="downArrow">
            <a:avLst/>
          </a:prstGeom>
          <a:solidFill>
            <a:srgbClr val="00B8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z="2400" smtClean="0">
              <a:solidFill>
                <a:srgbClr val="FFFFFF"/>
              </a:solidFill>
              <a:latin typeface="Times New Roman" pitchFamily="16" charset="0"/>
              <a:cs typeface="+mn-cs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335558" y="2780928"/>
            <a:ext cx="7533866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3200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Υδρόλυση πηκτινών</a:t>
            </a:r>
          </a:p>
          <a:p>
            <a:r>
              <a:rPr lang="el-GR" sz="3200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(δράση του ενζύμου </a:t>
            </a:r>
            <a:r>
              <a:rPr lang="el-GR" sz="3200" dirty="0" err="1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πολυγαλακτουρονάση</a:t>
            </a:r>
            <a:r>
              <a:rPr lang="el-GR" sz="3200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)</a:t>
            </a:r>
            <a:endParaRPr lang="en-US" sz="3200" dirty="0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709937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9" name="Text Box 5"/>
          <p:cNvSpPr txBox="1">
            <a:spLocks noChangeArrowheads="1"/>
          </p:cNvSpPr>
          <p:nvPr/>
        </p:nvSpPr>
        <p:spPr bwMode="auto">
          <a:xfrm>
            <a:off x="175742" y="293522"/>
            <a:ext cx="4428726" cy="586957"/>
          </a:xfrm>
          <a:prstGeom prst="rect">
            <a:avLst/>
          </a:prstGeom>
          <a:noFill/>
          <a:ln w="9360">
            <a:solidFill>
              <a:srgbClr val="FFFF00"/>
            </a:solidFill>
            <a:miter lim="800000"/>
            <a:headEnd/>
            <a:tailEnd/>
          </a:ln>
          <a:effectLst/>
        </p:spPr>
        <p:txBody>
          <a:bodyPr wrap="square" lIns="90000" tIns="46800" rIns="90000" bIns="46800">
            <a:spAutoFit/>
          </a:bodyPr>
          <a:lstStyle/>
          <a:p>
            <a:pPr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3200" b="1" dirty="0" smtClean="0">
                <a:solidFill>
                  <a:srgbClr val="FFFFFF"/>
                </a:solidFill>
                <a:latin typeface="Calibri" pitchFamily="34" charset="0"/>
              </a:rPr>
              <a:t>1. </a:t>
            </a:r>
            <a:r>
              <a:rPr lang="el-GR" sz="3200" b="1" dirty="0" smtClean="0">
                <a:solidFill>
                  <a:srgbClr val="FFFFFF"/>
                </a:solidFill>
                <a:latin typeface="Calibri" pitchFamily="34" charset="0"/>
              </a:rPr>
              <a:t>Βιοσύνθεση</a:t>
            </a:r>
            <a:endParaRPr lang="el-GR" sz="3200" b="1" dirty="0">
              <a:solidFill>
                <a:srgbClr val="FFFFFF"/>
              </a:solidFill>
              <a:latin typeface="Calibri" pitchFamily="34" charset="0"/>
            </a:endParaRPr>
          </a:p>
        </p:txBody>
      </p:sp>
      <p:sp>
        <p:nvSpPr>
          <p:cNvPr id="31752" name="Text Box 8"/>
          <p:cNvSpPr txBox="1">
            <a:spLocks noChangeArrowheads="1"/>
          </p:cNvSpPr>
          <p:nvPr/>
        </p:nvSpPr>
        <p:spPr bwMode="auto">
          <a:xfrm>
            <a:off x="5072286" y="1220880"/>
            <a:ext cx="2315163" cy="586957"/>
          </a:xfrm>
          <a:prstGeom prst="rect">
            <a:avLst/>
          </a:prstGeom>
          <a:noFill/>
          <a:ln w="9360">
            <a:noFill/>
            <a:miter lim="800000"/>
            <a:headEnd/>
            <a:tailEnd/>
          </a:ln>
          <a:effectLst/>
        </p:spPr>
        <p:txBody>
          <a:bodyPr wrap="none" lIns="90000" tIns="46800" rIns="90000" bIns="46800">
            <a:spAutoFit/>
          </a:bodyPr>
          <a:lstStyle/>
          <a:p>
            <a:pPr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3200" b="1" dirty="0" smtClean="0">
                <a:solidFill>
                  <a:srgbClr val="FFFFFF"/>
                </a:solidFill>
                <a:latin typeface="Calibri" pitchFamily="34" charset="0"/>
              </a:rPr>
              <a:t>α-</a:t>
            </a:r>
            <a:r>
              <a:rPr lang="en-US" sz="3200" b="1" dirty="0" smtClean="0">
                <a:solidFill>
                  <a:srgbClr val="FFFFFF"/>
                </a:solidFill>
                <a:latin typeface="Calibri" pitchFamily="34" charset="0"/>
              </a:rPr>
              <a:t>D-</a:t>
            </a:r>
            <a:r>
              <a:rPr lang="el-GR" sz="3200" b="1" dirty="0" smtClean="0">
                <a:solidFill>
                  <a:srgbClr val="FFFFFF"/>
                </a:solidFill>
                <a:latin typeface="Calibri" pitchFamily="34" charset="0"/>
              </a:rPr>
              <a:t>γλυκόζη</a:t>
            </a:r>
            <a:endParaRPr lang="el-GR" sz="3200" b="1" dirty="0">
              <a:solidFill>
                <a:srgbClr val="FFFFFF"/>
              </a:solidFill>
              <a:latin typeface="Calibri" pitchFamily="34" charset="0"/>
            </a:endParaRPr>
          </a:p>
        </p:txBody>
      </p:sp>
      <p:graphicFrame>
        <p:nvGraphicFramePr>
          <p:cNvPr id="71683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31116788"/>
              </p:ext>
            </p:extLst>
          </p:nvPr>
        </p:nvGraphicFramePr>
        <p:xfrm>
          <a:off x="5014935" y="1792288"/>
          <a:ext cx="5033962" cy="4381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61204" name="MDLDrawObject Class" r:id="rId4" imgW="3371831" imgH="2933638" progId="">
                  <p:embed/>
                </p:oleObj>
              </mc:Choice>
              <mc:Fallback>
                <p:oleObj name="MDLDrawObject Class" r:id="rId4" imgW="3371831" imgH="2933638" progId="">
                  <p:embed/>
                  <p:pic>
                    <p:nvPicPr>
                      <p:cNvPr id="0" name="Picture 5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14935" y="1792288"/>
                        <a:ext cx="5033962" cy="4381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tangle 6"/>
          <p:cNvSpPr/>
          <p:nvPr/>
        </p:nvSpPr>
        <p:spPr>
          <a:xfrm>
            <a:off x="0" y="6309364"/>
            <a:ext cx="679798" cy="461665"/>
          </a:xfrm>
          <a:prstGeom prst="rect">
            <a:avLst/>
          </a:prstGeom>
          <a:noFill/>
          <a:scene3d>
            <a:camera prst="isometricOffAxis1Right"/>
            <a:lightRig rig="twoPt" dir="tl"/>
          </a:scene3d>
          <a:sp3d contourW="12700" prstMaterial="dkEdge">
            <a:contourClr>
              <a:srgbClr val="FFFF00"/>
            </a:contourClr>
          </a:sp3d>
        </p:spPr>
        <p:txBody>
          <a:bodyPr wrap="square" lIns="91440" tIns="45720" rIns="91440" bIns="45720">
            <a:spAutoFit/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2400" b="1" i="1" dirty="0" err="1" smtClean="0">
                <a:ln w="11430"/>
                <a:solidFill>
                  <a:srgbClr val="FFFFFF"/>
                </a:solidFill>
                <a:latin typeface="Calibri" pitchFamily="34" charset="0"/>
              </a:rPr>
              <a:t>GrD</a:t>
            </a:r>
            <a:endParaRPr lang="en-US" sz="2400" b="1" i="1" dirty="0">
              <a:ln w="11430"/>
              <a:solidFill>
                <a:srgbClr val="FFFFFF"/>
              </a:solidFill>
              <a:latin typeface="Calibri" pitchFamily="34" charset="0"/>
            </a:endParaRPr>
          </a:p>
        </p:txBody>
      </p:sp>
      <p:sp>
        <p:nvSpPr>
          <p:cNvPr id="2" name="Left Arrow 1"/>
          <p:cNvSpPr/>
          <p:nvPr/>
        </p:nvSpPr>
        <p:spPr bwMode="auto">
          <a:xfrm>
            <a:off x="2581593" y="3933056"/>
            <a:ext cx="2562701" cy="504056"/>
          </a:xfrm>
          <a:prstGeom prst="leftArrow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75742" y="3790789"/>
            <a:ext cx="240585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l-GR" sz="3600" b="1" dirty="0" smtClean="0">
                <a:solidFill>
                  <a:srgbClr val="FFFFFF"/>
                </a:solidFill>
                <a:latin typeface="Calibri" pitchFamily="34" charset="0"/>
                <a:cs typeface="Calibri" pitchFamily="34" charset="0"/>
              </a:rPr>
              <a:t>ΓΛΥΚΟΖΙΤΕΣ</a:t>
            </a:r>
            <a:endParaRPr lang="en-US" sz="3600" b="1" dirty="0">
              <a:solidFill>
                <a:srgbClr val="FFFFFF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997918" y="2686560"/>
            <a:ext cx="207436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sz="3600" b="1" dirty="0" smtClean="0">
                <a:solidFill>
                  <a:srgbClr val="FFFFFF"/>
                </a:solidFill>
                <a:latin typeface="Calibri" pitchFamily="34" charset="0"/>
                <a:cs typeface="Calibri" pitchFamily="34" charset="0"/>
              </a:rPr>
              <a:t>+ άγλυκο μόρια</a:t>
            </a:r>
            <a:endParaRPr lang="en-US" sz="3600" b="1" dirty="0">
              <a:solidFill>
                <a:srgbClr val="FFFFFF"/>
              </a:solidFill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70926081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1" name="Oval 3"/>
          <p:cNvSpPr>
            <a:spLocks noChangeArrowheads="1"/>
          </p:cNvSpPr>
          <p:nvPr/>
        </p:nvSpPr>
        <p:spPr bwMode="auto">
          <a:xfrm>
            <a:off x="3344094" y="1879351"/>
            <a:ext cx="3313113" cy="1368425"/>
          </a:xfrm>
          <a:prstGeom prst="ellipse">
            <a:avLst/>
          </a:prstGeom>
          <a:solidFill>
            <a:srgbClr val="00CC99"/>
          </a:solidFill>
          <a:ln w="936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000" tIns="71495" rIns="90000" bIns="46800" anchor="ctr"/>
          <a:lstStyle/>
          <a:p>
            <a:pPr algn="ctr">
              <a:lnSpc>
                <a:spcPct val="93000"/>
              </a:lnSpc>
              <a:tabLst>
                <a:tab pos="723900" algn="l"/>
                <a:tab pos="1447800" algn="l"/>
                <a:tab pos="2171700" algn="l"/>
                <a:tab pos="2895600" algn="l"/>
              </a:tabLst>
            </a:pPr>
            <a:r>
              <a:rPr lang="el-GR" sz="2800" b="1">
                <a:solidFill>
                  <a:srgbClr val="000000"/>
                </a:solidFill>
              </a:rPr>
              <a:t>πρωτεΐνη</a:t>
            </a:r>
          </a:p>
        </p:txBody>
      </p:sp>
      <p:sp>
        <p:nvSpPr>
          <p:cNvPr id="22533" name="Oval 5"/>
          <p:cNvSpPr>
            <a:spLocks noChangeArrowheads="1"/>
          </p:cNvSpPr>
          <p:nvPr/>
        </p:nvSpPr>
        <p:spPr bwMode="auto">
          <a:xfrm>
            <a:off x="3338012" y="3601805"/>
            <a:ext cx="3313112" cy="1368425"/>
          </a:xfrm>
          <a:prstGeom prst="ellipse">
            <a:avLst/>
          </a:prstGeom>
          <a:solidFill>
            <a:srgbClr val="00CC99"/>
          </a:solidFill>
          <a:ln w="936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000" tIns="71495" rIns="90000" bIns="46800" anchor="ctr"/>
          <a:lstStyle/>
          <a:p>
            <a:pPr algn="ctr">
              <a:lnSpc>
                <a:spcPct val="93000"/>
              </a:lnSpc>
              <a:tabLst>
                <a:tab pos="723900" algn="l"/>
                <a:tab pos="1447800" algn="l"/>
                <a:tab pos="2171700" algn="l"/>
                <a:tab pos="2895600" algn="l"/>
              </a:tabLst>
            </a:pPr>
            <a:r>
              <a:rPr lang="el-GR" sz="2800" b="1">
                <a:solidFill>
                  <a:srgbClr val="000000"/>
                </a:solidFill>
              </a:rPr>
              <a:t>λιπίδιο</a:t>
            </a:r>
          </a:p>
        </p:txBody>
      </p:sp>
      <p:sp>
        <p:nvSpPr>
          <p:cNvPr id="22535" name="Oval 7"/>
          <p:cNvSpPr>
            <a:spLocks noChangeArrowheads="1"/>
          </p:cNvSpPr>
          <p:nvPr/>
        </p:nvSpPr>
        <p:spPr bwMode="auto">
          <a:xfrm>
            <a:off x="3338013" y="5193059"/>
            <a:ext cx="4470578" cy="1368425"/>
          </a:xfrm>
          <a:prstGeom prst="ellipse">
            <a:avLst/>
          </a:prstGeom>
          <a:solidFill>
            <a:srgbClr val="00CC99"/>
          </a:solidFill>
          <a:ln w="936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000" tIns="71495" rIns="90000" bIns="46800" anchor="ctr"/>
          <a:lstStyle/>
          <a:p>
            <a:pPr algn="ctr">
              <a:lnSpc>
                <a:spcPct val="93000"/>
              </a:lnSpc>
              <a:tabLst>
                <a:tab pos="723900" algn="l"/>
                <a:tab pos="1447800" algn="l"/>
                <a:tab pos="2171700" algn="l"/>
                <a:tab pos="2895600" algn="l"/>
              </a:tabLst>
            </a:pPr>
            <a:r>
              <a:rPr lang="el-GR" sz="2400" b="1" dirty="0" smtClean="0">
                <a:solidFill>
                  <a:srgbClr val="000000"/>
                </a:solidFill>
              </a:rPr>
              <a:t>Οργανικό μόριο μικρής </a:t>
            </a:r>
            <a:endParaRPr lang="en-US" sz="2400" b="1" dirty="0" smtClean="0">
              <a:solidFill>
                <a:srgbClr val="000000"/>
              </a:solidFill>
            </a:endParaRPr>
          </a:p>
          <a:p>
            <a:pPr algn="ctr">
              <a:lnSpc>
                <a:spcPct val="93000"/>
              </a:lnSpc>
              <a:tabLst>
                <a:tab pos="723900" algn="l"/>
                <a:tab pos="1447800" algn="l"/>
                <a:tab pos="2171700" algn="l"/>
                <a:tab pos="2895600" algn="l"/>
              </a:tabLst>
            </a:pPr>
            <a:r>
              <a:rPr lang="el-GR" sz="2400" b="1" dirty="0" smtClean="0">
                <a:solidFill>
                  <a:srgbClr val="000000"/>
                </a:solidFill>
              </a:rPr>
              <a:t>μάζας</a:t>
            </a:r>
          </a:p>
          <a:p>
            <a:pPr algn="ctr">
              <a:lnSpc>
                <a:spcPct val="93000"/>
              </a:lnSpc>
              <a:tabLst>
                <a:tab pos="723900" algn="l"/>
                <a:tab pos="1447800" algn="l"/>
                <a:tab pos="2171700" algn="l"/>
                <a:tab pos="2895600" algn="l"/>
              </a:tabLst>
            </a:pPr>
            <a:r>
              <a:rPr lang="el-GR" sz="2400" b="1" dirty="0">
                <a:solidFill>
                  <a:srgbClr val="000000"/>
                </a:solidFill>
              </a:rPr>
              <a:t>π</a:t>
            </a:r>
            <a:r>
              <a:rPr lang="el-GR" sz="2400" b="1" dirty="0" smtClean="0">
                <a:solidFill>
                  <a:srgbClr val="000000"/>
                </a:solidFill>
              </a:rPr>
              <a:t>.χ.</a:t>
            </a:r>
            <a:r>
              <a:rPr lang="en-US" sz="2400" b="1" dirty="0" smtClean="0">
                <a:solidFill>
                  <a:srgbClr val="000000"/>
                </a:solidFill>
              </a:rPr>
              <a:t>,</a:t>
            </a:r>
            <a:r>
              <a:rPr lang="el-GR" sz="2400" b="1" dirty="0" smtClean="0">
                <a:solidFill>
                  <a:srgbClr val="000000"/>
                </a:solidFill>
              </a:rPr>
              <a:t> φαινόλη</a:t>
            </a:r>
            <a:endParaRPr lang="el-GR" sz="2400" b="1" dirty="0">
              <a:solidFill>
                <a:srgbClr val="000000"/>
              </a:solidFill>
            </a:endParaRPr>
          </a:p>
        </p:txBody>
      </p:sp>
      <p:sp>
        <p:nvSpPr>
          <p:cNvPr id="22536" name="Text Box 8"/>
          <p:cNvSpPr txBox="1">
            <a:spLocks noChangeArrowheads="1"/>
          </p:cNvSpPr>
          <p:nvPr/>
        </p:nvSpPr>
        <p:spPr bwMode="auto">
          <a:xfrm>
            <a:off x="6931877" y="2268986"/>
            <a:ext cx="2820929" cy="584522"/>
          </a:xfrm>
          <a:prstGeom prst="rect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lIns="90000" tIns="78552" rIns="90000" bIns="46800">
            <a:spAutoFit/>
          </a:bodyPr>
          <a:lstStyle/>
          <a:p>
            <a:pPr>
              <a:lnSpc>
                <a:spcPct val="93000"/>
              </a:lnSpc>
              <a:tabLst>
                <a:tab pos="723900" algn="l"/>
                <a:tab pos="1447800" algn="l"/>
                <a:tab pos="2171700" algn="l"/>
                <a:tab pos="2895600" algn="l"/>
              </a:tabLst>
            </a:pPr>
            <a:r>
              <a:rPr lang="el-GR" sz="3200" b="1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γλυκοπρωτεΐνη</a:t>
            </a:r>
          </a:p>
        </p:txBody>
      </p:sp>
      <p:sp>
        <p:nvSpPr>
          <p:cNvPr id="22538" name="Text Box 10"/>
          <p:cNvSpPr txBox="1">
            <a:spLocks noChangeArrowheads="1"/>
          </p:cNvSpPr>
          <p:nvPr/>
        </p:nvSpPr>
        <p:spPr bwMode="auto">
          <a:xfrm>
            <a:off x="7051841" y="3993756"/>
            <a:ext cx="2412933" cy="584522"/>
          </a:xfrm>
          <a:prstGeom prst="rect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lIns="90000" tIns="78552" rIns="90000" bIns="46800">
            <a:spAutoFit/>
          </a:bodyPr>
          <a:lstStyle/>
          <a:p>
            <a:pPr>
              <a:lnSpc>
                <a:spcPct val="93000"/>
              </a:lnSpc>
              <a:tabLst>
                <a:tab pos="723900" algn="l"/>
                <a:tab pos="1447800" algn="l"/>
                <a:tab pos="2171700" algn="l"/>
                <a:tab pos="2895600" algn="l"/>
              </a:tabLst>
            </a:pPr>
            <a:r>
              <a:rPr lang="el-GR" sz="3200" b="1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γλυκολιπίδιο</a:t>
            </a:r>
          </a:p>
        </p:txBody>
      </p:sp>
      <p:sp>
        <p:nvSpPr>
          <p:cNvPr id="13" name="Text Box 7"/>
          <p:cNvSpPr txBox="1">
            <a:spLocks noChangeArrowheads="1"/>
          </p:cNvSpPr>
          <p:nvPr/>
        </p:nvSpPr>
        <p:spPr bwMode="auto">
          <a:xfrm>
            <a:off x="62953" y="113471"/>
            <a:ext cx="8048679" cy="582691"/>
          </a:xfrm>
          <a:prstGeom prst="rect">
            <a:avLst/>
          </a:prstGeom>
          <a:noFill/>
          <a:ln w="936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lIns="90000" tIns="66960" rIns="90000" bIns="46800">
            <a:spAutoFit/>
          </a:bodyPr>
          <a:lstStyle/>
          <a:p>
            <a:pPr algn="ctr">
              <a:lnSpc>
                <a:spcPct val="95000"/>
              </a:lnSpc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</a:pPr>
            <a:r>
              <a:rPr lang="el-GR" sz="3200" b="1" dirty="0" smtClean="0">
                <a:solidFill>
                  <a:srgbClr val="000000"/>
                </a:solidFill>
                <a:latin typeface="Calibri" pitchFamily="34" charset="0"/>
              </a:rPr>
              <a:t>9. ΓΛΥΚΟΖΙΔΙΑ ή ΕΤΕΡΟΖΙΔΙΑ: </a:t>
            </a:r>
            <a:r>
              <a:rPr lang="el-GR" sz="3200" b="1" dirty="0" err="1" smtClean="0">
                <a:solidFill>
                  <a:srgbClr val="000000"/>
                </a:solidFill>
                <a:latin typeface="Calibri" pitchFamily="34" charset="0"/>
              </a:rPr>
              <a:t>σύμπλοκα</a:t>
            </a:r>
            <a:r>
              <a:rPr lang="el-GR" sz="3200" b="1" dirty="0" smtClean="0">
                <a:solidFill>
                  <a:srgbClr val="000000"/>
                </a:solidFill>
                <a:latin typeface="Calibri" pitchFamily="34" charset="0"/>
              </a:rPr>
              <a:t> μόρια</a:t>
            </a:r>
            <a:endParaRPr lang="el-GR" sz="3200" b="1" dirty="0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2" name="Rectangle 1"/>
          <p:cNvSpPr/>
          <p:nvPr/>
        </p:nvSpPr>
        <p:spPr bwMode="auto">
          <a:xfrm>
            <a:off x="319758" y="1777796"/>
            <a:ext cx="3024336" cy="1440160"/>
          </a:xfrm>
          <a:prstGeom prst="rect">
            <a:avLst/>
          </a:prstGeom>
          <a:solidFill>
            <a:schemeClr val="accent2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endParaRPr lang="el-GR" sz="3200" b="1" dirty="0" smtClean="0">
              <a:solidFill>
                <a:srgbClr val="FFFFFF"/>
              </a:solidFill>
              <a:latin typeface="Calibri" pitchFamily="34" charset="0"/>
              <a:cs typeface="Calibri" pitchFamily="34" charset="0"/>
            </a:endParaRPr>
          </a:p>
          <a:p>
            <a:pPr algn="ctr"/>
            <a:r>
              <a:rPr lang="el-GR" sz="3200" b="1" dirty="0" smtClean="0">
                <a:solidFill>
                  <a:srgbClr val="FFFFFF"/>
                </a:solidFill>
                <a:latin typeface="Calibri" pitchFamily="34" charset="0"/>
                <a:cs typeface="Calibri" pitchFamily="34" charset="0"/>
              </a:rPr>
              <a:t>ΥΔΑΤΑΝΘΡΑΚΑΣ</a:t>
            </a:r>
            <a:endParaRPr lang="en-US" sz="3200" b="1" dirty="0" smtClean="0">
              <a:solidFill>
                <a:srgbClr val="FFFFFF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5" name="Rectangle 14"/>
          <p:cNvSpPr/>
          <p:nvPr/>
        </p:nvSpPr>
        <p:spPr bwMode="auto">
          <a:xfrm>
            <a:off x="319758" y="3530070"/>
            <a:ext cx="3024336" cy="1440160"/>
          </a:xfrm>
          <a:prstGeom prst="rect">
            <a:avLst/>
          </a:prstGeom>
          <a:solidFill>
            <a:schemeClr val="accent2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endParaRPr lang="el-GR" sz="3200" b="1" dirty="0" smtClean="0">
              <a:solidFill>
                <a:srgbClr val="FFFFFF"/>
              </a:solidFill>
              <a:latin typeface="Calibri" pitchFamily="34" charset="0"/>
              <a:cs typeface="Calibri" pitchFamily="34" charset="0"/>
            </a:endParaRPr>
          </a:p>
          <a:p>
            <a:pPr algn="ctr"/>
            <a:r>
              <a:rPr lang="el-GR" sz="3200" b="1" dirty="0" smtClean="0">
                <a:solidFill>
                  <a:srgbClr val="FFFFFF"/>
                </a:solidFill>
                <a:latin typeface="Calibri" pitchFamily="34" charset="0"/>
                <a:cs typeface="Calibri" pitchFamily="34" charset="0"/>
              </a:rPr>
              <a:t>ΥΔΑΤΑΝΘΡΑΚΑΣ</a:t>
            </a:r>
            <a:endParaRPr lang="en-US" sz="3200" b="1" dirty="0" smtClean="0">
              <a:solidFill>
                <a:srgbClr val="FFFFFF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6" name="Rectangle 15"/>
          <p:cNvSpPr/>
          <p:nvPr/>
        </p:nvSpPr>
        <p:spPr bwMode="auto">
          <a:xfrm>
            <a:off x="319758" y="5157192"/>
            <a:ext cx="3024336" cy="1440160"/>
          </a:xfrm>
          <a:prstGeom prst="rect">
            <a:avLst/>
          </a:prstGeom>
          <a:solidFill>
            <a:schemeClr val="accent2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endParaRPr lang="el-GR" sz="3200" b="1" dirty="0" smtClean="0">
              <a:solidFill>
                <a:srgbClr val="FFFFFF"/>
              </a:solidFill>
              <a:latin typeface="Calibri" pitchFamily="34" charset="0"/>
              <a:cs typeface="Calibri" pitchFamily="34" charset="0"/>
            </a:endParaRPr>
          </a:p>
          <a:p>
            <a:pPr algn="ctr"/>
            <a:r>
              <a:rPr lang="el-GR" sz="3200" b="1" dirty="0" smtClean="0">
                <a:solidFill>
                  <a:srgbClr val="FFFFFF"/>
                </a:solidFill>
                <a:latin typeface="Calibri" pitchFamily="34" charset="0"/>
                <a:cs typeface="Calibri" pitchFamily="34" charset="0"/>
              </a:rPr>
              <a:t>ΥΔΑΤΑΝΘΡΑΚΑΣ</a:t>
            </a:r>
            <a:endParaRPr lang="en-US" sz="3200" b="1" dirty="0" smtClean="0">
              <a:solidFill>
                <a:srgbClr val="FFFFFF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7" name="Text Box 8"/>
          <p:cNvSpPr txBox="1">
            <a:spLocks noChangeArrowheads="1"/>
          </p:cNvSpPr>
          <p:nvPr/>
        </p:nvSpPr>
        <p:spPr bwMode="auto">
          <a:xfrm>
            <a:off x="4712180" y="972270"/>
            <a:ext cx="4641836" cy="584522"/>
          </a:xfrm>
          <a:prstGeom prst="rect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lIns="90000" tIns="78552" rIns="90000" bIns="46800">
            <a:spAutoFit/>
          </a:bodyPr>
          <a:lstStyle/>
          <a:p>
            <a:pPr>
              <a:lnSpc>
                <a:spcPct val="93000"/>
              </a:lnSpc>
              <a:tabLst>
                <a:tab pos="723900" algn="l"/>
                <a:tab pos="1447800" algn="l"/>
                <a:tab pos="2171700" algn="l"/>
                <a:tab pos="2895600" algn="l"/>
              </a:tabLst>
            </a:pPr>
            <a:r>
              <a:rPr lang="el-GR" sz="3200" b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Άγλυκο τμήμα του μορίου</a:t>
            </a:r>
            <a:endParaRPr lang="el-GR" sz="3200" b="1" dirty="0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2" name="Text Box 10"/>
          <p:cNvSpPr txBox="1">
            <a:spLocks noChangeArrowheads="1"/>
          </p:cNvSpPr>
          <p:nvPr/>
        </p:nvSpPr>
        <p:spPr bwMode="auto">
          <a:xfrm>
            <a:off x="7808591" y="5585010"/>
            <a:ext cx="2004180" cy="584522"/>
          </a:xfrm>
          <a:prstGeom prst="rect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lIns="90000" tIns="78552" rIns="90000" bIns="46800">
            <a:spAutoFit/>
          </a:bodyPr>
          <a:lstStyle/>
          <a:p>
            <a:pPr>
              <a:lnSpc>
                <a:spcPct val="93000"/>
              </a:lnSpc>
              <a:tabLst>
                <a:tab pos="723900" algn="l"/>
                <a:tab pos="1447800" algn="l"/>
                <a:tab pos="2171700" algn="l"/>
                <a:tab pos="2895600" algn="l"/>
              </a:tabLst>
            </a:pPr>
            <a:r>
              <a:rPr lang="el-GR" sz="3200" b="1" dirty="0" err="1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γλυκοζίδιο</a:t>
            </a:r>
            <a:endParaRPr lang="el-GR" sz="3200" b="1" dirty="0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13595281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ext Box 2"/>
          <p:cNvSpPr txBox="1">
            <a:spLocks noChangeArrowheads="1"/>
          </p:cNvSpPr>
          <p:nvPr/>
        </p:nvSpPr>
        <p:spPr bwMode="auto">
          <a:xfrm>
            <a:off x="1840" y="18740"/>
            <a:ext cx="6572677" cy="258141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square" lIns="90000" tIns="46800" rIns="90000" bIns="46800">
            <a:spAutoFit/>
          </a:bodyPr>
          <a:lstStyle/>
          <a:p>
            <a:pPr algn="ctr">
              <a:lnSpc>
                <a:spcPct val="101000"/>
              </a:lnSpc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</a:pPr>
            <a:r>
              <a:rPr lang="el-GR" sz="3200" b="1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Αμυγδαλίνη: </a:t>
            </a:r>
            <a:r>
              <a:rPr lang="el-GR" sz="3200" b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τοξικό, </a:t>
            </a:r>
            <a:r>
              <a:rPr lang="el-GR" sz="3200" b="1" dirty="0" err="1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κυανογενές</a:t>
            </a:r>
            <a:r>
              <a:rPr lang="el-GR" sz="3200" b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el-GR" sz="3200" b="1" dirty="0" err="1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γλυκοζίδιο</a:t>
            </a:r>
            <a:r>
              <a:rPr lang="el-GR" sz="3200" b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 με πικρή γεύση. Με υδρόλυση απελευθερώνεται η ρίζα κυανίου (-</a:t>
            </a:r>
            <a:r>
              <a:rPr lang="en-US" sz="3200" b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CN) </a:t>
            </a:r>
            <a:r>
              <a:rPr lang="el-GR" sz="3200" b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και παράγεται υδροκυάνιο (Η</a:t>
            </a:r>
            <a:r>
              <a:rPr lang="en-US" sz="3200" b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CN)</a:t>
            </a:r>
            <a:endParaRPr lang="el-GR" sz="3200" b="1" dirty="0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</p:txBody>
      </p:sp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13866396"/>
              </p:ext>
            </p:extLst>
          </p:nvPr>
        </p:nvGraphicFramePr>
        <p:xfrm>
          <a:off x="2335982" y="919907"/>
          <a:ext cx="7632848" cy="553908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55062" name="ChemSketch" r:id="rId4" imgW="2346840" imgH="1703880" progId="">
                  <p:embed/>
                </p:oleObj>
              </mc:Choice>
              <mc:Fallback>
                <p:oleObj name="ChemSketch" r:id="rId4" imgW="2346840" imgH="1703880" progId="">
                  <p:embed/>
                  <p:pic>
                    <p:nvPicPr>
                      <p:cNvPr id="0" name="Picture 5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35982" y="919907"/>
                        <a:ext cx="7632848" cy="553908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751806" y="4365104"/>
            <a:ext cx="178416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2400" b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α-</a:t>
            </a:r>
            <a:r>
              <a:rPr lang="en-US" sz="2400" b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D-</a:t>
            </a:r>
            <a:r>
              <a:rPr lang="el-GR" sz="2400" b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γλυκόζη</a:t>
            </a:r>
            <a:endParaRPr lang="en-US" sz="2400" b="1" dirty="0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55999723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82108884"/>
              </p:ext>
            </p:extLst>
          </p:nvPr>
        </p:nvGraphicFramePr>
        <p:xfrm>
          <a:off x="95250" y="1776413"/>
          <a:ext cx="10093325" cy="50339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56086" name="ChemSketch" r:id="rId3" imgW="5254920" imgH="2621160" progId="">
                  <p:embed/>
                </p:oleObj>
              </mc:Choice>
              <mc:Fallback>
                <p:oleObj name="ChemSketch" r:id="rId3" imgW="5254920" imgH="2621160" progId="">
                  <p:embed/>
                  <p:pic>
                    <p:nvPicPr>
                      <p:cNvPr id="0" name="Picture 5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5250" y="1776413"/>
                        <a:ext cx="10093325" cy="503396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607790" y="116632"/>
            <a:ext cx="9347265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sz="3200" b="1" dirty="0" err="1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Γλυκοζίδι</a:t>
            </a:r>
            <a:r>
              <a:rPr lang="el-GR" sz="3200" b="1" dirty="0" err="1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α</a:t>
            </a:r>
            <a:r>
              <a:rPr lang="el-GR" sz="3200" b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el-GR" sz="3200" b="1" dirty="0" err="1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στεβιόλης</a:t>
            </a:r>
            <a:r>
              <a:rPr lang="el-GR" sz="3200" b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:</a:t>
            </a:r>
            <a:r>
              <a:rPr lang="el-GR" sz="3200" dirty="0"/>
              <a:t> </a:t>
            </a:r>
            <a:r>
              <a:rPr lang="el-GR" sz="32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στεβιοσίδη</a:t>
            </a:r>
            <a:r>
              <a:rPr lang="el-GR" sz="3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(</a:t>
            </a:r>
            <a:r>
              <a:rPr lang="en-US" sz="32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stevioside</a:t>
            </a:r>
            <a:r>
              <a:rPr lang="en-US" sz="3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) </a:t>
            </a:r>
            <a:r>
              <a:rPr lang="el-GR" sz="3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και η </a:t>
            </a:r>
            <a:r>
              <a:rPr lang="el-GR" sz="32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ρεμπαουδιοσίδη</a:t>
            </a:r>
            <a:r>
              <a:rPr lang="el-GR" sz="3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-Α (</a:t>
            </a:r>
            <a:r>
              <a:rPr lang="en-US" sz="32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rebaudioside</a:t>
            </a:r>
            <a:r>
              <a:rPr lang="en-US" sz="3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-A) </a:t>
            </a:r>
            <a:r>
              <a:rPr lang="el-GR" sz="32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  <a:cs typeface="Calibri" pitchFamily="34" charset="0"/>
              </a:rPr>
              <a:t>  [4</a:t>
            </a:r>
            <a:r>
              <a:rPr lang="el-GR" sz="3200" b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00 φορές μεγαλύτερη γλυκαντική ικανότητα από </a:t>
            </a:r>
            <a:r>
              <a:rPr lang="el-GR" sz="3200" b="1" dirty="0" err="1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ό,τι</a:t>
            </a:r>
            <a:r>
              <a:rPr lang="el-GR" sz="3200" b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 η σακχαρόζη]</a:t>
            </a:r>
            <a:endParaRPr lang="en-US" sz="3200" b="1" dirty="0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915388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ext Box 2"/>
          <p:cNvSpPr txBox="1">
            <a:spLocks noChangeArrowheads="1"/>
          </p:cNvSpPr>
          <p:nvPr/>
        </p:nvSpPr>
        <p:spPr bwMode="auto">
          <a:xfrm>
            <a:off x="535072" y="260651"/>
            <a:ext cx="9610155" cy="2222607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square" lIns="90000" tIns="69480" rIns="90000" bIns="46800">
            <a:spAutoFit/>
          </a:bodyPr>
          <a:lstStyle/>
          <a:p>
            <a:pPr algn="ctr">
              <a:lnSpc>
                <a:spcPct val="95000"/>
              </a:lnSpc>
              <a:tabLst>
                <a:tab pos="723900" algn="l"/>
                <a:tab pos="1447800" algn="l"/>
                <a:tab pos="2171700" algn="l"/>
                <a:tab pos="2895600" algn="l"/>
              </a:tabLst>
            </a:pPr>
            <a:r>
              <a:rPr lang="el-GR" sz="3600" b="1" dirty="0" smtClean="0">
                <a:solidFill>
                  <a:srgbClr val="000000"/>
                </a:solidFill>
                <a:latin typeface="Calibri" pitchFamily="34" charset="0"/>
              </a:rPr>
              <a:t>Οι </a:t>
            </a:r>
            <a:r>
              <a:rPr lang="el-GR" sz="3600" b="1" dirty="0" err="1" smtClean="0">
                <a:solidFill>
                  <a:srgbClr val="000000"/>
                </a:solidFill>
                <a:latin typeface="Calibri" pitchFamily="34" charset="0"/>
              </a:rPr>
              <a:t>θειογλυκοζίτες</a:t>
            </a:r>
            <a:endParaRPr lang="el-GR" sz="3600" b="1" dirty="0" smtClean="0">
              <a:solidFill>
                <a:srgbClr val="000000"/>
              </a:solidFill>
              <a:latin typeface="Calibri" pitchFamily="34" charset="0"/>
            </a:endParaRPr>
          </a:p>
          <a:p>
            <a:pPr algn="ctr">
              <a:lnSpc>
                <a:spcPct val="95000"/>
              </a:lnSpc>
              <a:tabLst>
                <a:tab pos="723900" algn="l"/>
                <a:tab pos="1447800" algn="l"/>
                <a:tab pos="2171700" algn="l"/>
                <a:tab pos="2895600" algn="l"/>
              </a:tabLst>
            </a:pPr>
            <a:r>
              <a:rPr lang="el-GR" sz="3600" b="1" dirty="0" smtClean="0">
                <a:solidFill>
                  <a:srgbClr val="000000"/>
                </a:solidFill>
                <a:latin typeface="Calibri" pitchFamily="34" charset="0"/>
              </a:rPr>
              <a:t>απαντούν σε είδη της οικογένειας των σταυρανθών (λάχανο, μπρόκολο, κουνουπίδι, κ.ά.)</a:t>
            </a:r>
            <a:endParaRPr lang="el-GR" sz="3600" b="1" dirty="0">
              <a:solidFill>
                <a:srgbClr val="000000"/>
              </a:solidFill>
              <a:latin typeface="Calibri" pitchFamily="34" charset="0"/>
            </a:endParaRPr>
          </a:p>
        </p:txBody>
      </p:sp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76339769"/>
              </p:ext>
            </p:extLst>
          </p:nvPr>
        </p:nvGraphicFramePr>
        <p:xfrm>
          <a:off x="895168" y="2391976"/>
          <a:ext cx="8312152" cy="355730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58133" name="ChemSketch" r:id="rId4" imgW="2514600" imgH="1076040" progId="">
                  <p:embed/>
                </p:oleObj>
              </mc:Choice>
              <mc:Fallback>
                <p:oleObj name="ChemSketch" r:id="rId4" imgW="2514600" imgH="1076040" progId="">
                  <p:embed/>
                  <p:pic>
                    <p:nvPicPr>
                      <p:cNvPr id="0" name="Picture 5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95168" y="2391976"/>
                        <a:ext cx="8312152" cy="3557304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3631892" y="5736158"/>
            <a:ext cx="626844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sz="3200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Η ομάδα </a:t>
            </a:r>
            <a:r>
              <a:rPr lang="en-US" sz="3200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R </a:t>
            </a:r>
            <a:r>
              <a:rPr lang="el-GR" sz="3200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καθορίζει την ταυτότητα του </a:t>
            </a:r>
            <a:r>
              <a:rPr lang="el-GR" sz="3200" dirty="0" err="1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θειογλυκοζίτη</a:t>
            </a:r>
            <a:endParaRPr lang="en-US" sz="3200" dirty="0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5" name="Up Arrow 4"/>
          <p:cNvSpPr/>
          <p:nvPr/>
        </p:nvSpPr>
        <p:spPr bwMode="auto">
          <a:xfrm>
            <a:off x="5792466" y="4943288"/>
            <a:ext cx="288076" cy="861976"/>
          </a:xfrm>
          <a:prstGeom prst="upArrow">
            <a:avLst/>
          </a:prstGeom>
          <a:solidFill>
            <a:srgbClr val="00B8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z="2400" smtClean="0">
              <a:solidFill>
                <a:srgbClr val="FFFFFF"/>
              </a:solidFill>
              <a:latin typeface="Times New Roman" pitchFamily="16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95417861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15575662"/>
              </p:ext>
            </p:extLst>
          </p:nvPr>
        </p:nvGraphicFramePr>
        <p:xfrm>
          <a:off x="1095755" y="2505472"/>
          <a:ext cx="7415212" cy="43799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59157" name="ChemSketch" r:id="rId3" imgW="2618280" imgH="1545480" progId="">
                  <p:embed/>
                </p:oleObj>
              </mc:Choice>
              <mc:Fallback>
                <p:oleObj name="ChemSketch" r:id="rId3" imgW="2618280" imgH="1545480" progId="">
                  <p:embed/>
                  <p:pic>
                    <p:nvPicPr>
                      <p:cNvPr id="0" name="Picture 5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95755" y="2505472"/>
                        <a:ext cx="7415212" cy="437991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174975" y="140442"/>
            <a:ext cx="9938638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sz="3600" b="1" dirty="0" err="1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Γλυκοραφανίνη</a:t>
            </a:r>
            <a:r>
              <a:rPr lang="el-GR" sz="3600" b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: </a:t>
            </a:r>
            <a:r>
              <a:rPr lang="el-GR" sz="3600" b="1" dirty="0" err="1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θειογλυκοζίτης</a:t>
            </a:r>
            <a:r>
              <a:rPr lang="el-GR" sz="3600" b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 με αντικαρκινική, αντιδιαβητική και </a:t>
            </a:r>
            <a:r>
              <a:rPr lang="el-GR" sz="3600" b="1" dirty="0" err="1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αντιμικροβιακή</a:t>
            </a:r>
            <a:r>
              <a:rPr lang="el-GR" sz="3600" b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 δράση (ικανοποιητικές ποσότητες απαντούν στις </a:t>
            </a:r>
            <a:r>
              <a:rPr lang="el-GR" sz="3600" b="1" dirty="0" err="1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ανθικές</a:t>
            </a:r>
            <a:r>
              <a:rPr lang="el-GR" sz="3600" b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 κεφαλές του μπρόκολου)</a:t>
            </a:r>
            <a:endParaRPr lang="en-US" sz="3600" b="1" dirty="0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998727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04609440"/>
              </p:ext>
            </p:extLst>
          </p:nvPr>
        </p:nvGraphicFramePr>
        <p:xfrm>
          <a:off x="1111223" y="592098"/>
          <a:ext cx="6408864" cy="368042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60181" name="ChemSketch" r:id="rId3" imgW="2786040" imgH="1600200" progId="">
                  <p:embed/>
                </p:oleObj>
              </mc:Choice>
              <mc:Fallback>
                <p:oleObj name="ChemSketch" r:id="rId3" imgW="2786040" imgH="1600200" progId="">
                  <p:embed/>
                  <p:pic>
                    <p:nvPicPr>
                      <p:cNvPr id="0" name="Picture 5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11223" y="592098"/>
                        <a:ext cx="6408864" cy="368042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463053" y="4234889"/>
            <a:ext cx="1759343" cy="523220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l-GR" sz="2800" b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Γαλακτόζη</a:t>
            </a:r>
            <a:endParaRPr lang="en-US" sz="2800" b="1" dirty="0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</p:txBody>
      </p:sp>
      <p:cxnSp>
        <p:nvCxnSpPr>
          <p:cNvPr id="5" name="Straight Connector 4"/>
          <p:cNvCxnSpPr/>
          <p:nvPr/>
        </p:nvCxnSpPr>
        <p:spPr bwMode="auto">
          <a:xfrm>
            <a:off x="2222396" y="4437112"/>
            <a:ext cx="617288" cy="0"/>
          </a:xfrm>
          <a:prstGeom prst="line">
            <a:avLst/>
          </a:prstGeom>
          <a:solidFill>
            <a:srgbClr val="00B8FF"/>
          </a:solidFill>
          <a:ln w="571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6" name="TextBox 5"/>
          <p:cNvSpPr txBox="1"/>
          <p:nvPr/>
        </p:nvSpPr>
        <p:spPr>
          <a:xfrm>
            <a:off x="2872447" y="4201924"/>
            <a:ext cx="1384119" cy="523220"/>
          </a:xfrm>
          <a:prstGeom prst="rect">
            <a:avLst/>
          </a:prstGeom>
          <a:noFill/>
          <a:ln w="38100">
            <a:solidFill>
              <a:schemeClr val="tx1"/>
            </a:solidFill>
            <a:prstDash val="solid"/>
          </a:ln>
        </p:spPr>
        <p:txBody>
          <a:bodyPr wrap="none" rtlCol="0">
            <a:spAutoFit/>
          </a:bodyPr>
          <a:lstStyle/>
          <a:p>
            <a:r>
              <a:rPr lang="el-GR" sz="2800" b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Γλυκόζη</a:t>
            </a:r>
            <a:endParaRPr lang="en-US" sz="2800" b="1" dirty="0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</p:txBody>
      </p:sp>
      <p:cxnSp>
        <p:nvCxnSpPr>
          <p:cNvPr id="8" name="Straight Connector 7"/>
          <p:cNvCxnSpPr>
            <a:stCxn id="3" idx="2"/>
          </p:cNvCxnSpPr>
          <p:nvPr/>
        </p:nvCxnSpPr>
        <p:spPr bwMode="auto">
          <a:xfrm flipH="1">
            <a:off x="1342724" y="4758112"/>
            <a:ext cx="1" cy="586517"/>
          </a:xfrm>
          <a:prstGeom prst="line">
            <a:avLst/>
          </a:prstGeom>
          <a:solidFill>
            <a:srgbClr val="00B8FF"/>
          </a:solidFill>
          <a:ln w="571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9" name="TextBox 8"/>
          <p:cNvSpPr txBox="1"/>
          <p:nvPr/>
        </p:nvSpPr>
        <p:spPr>
          <a:xfrm>
            <a:off x="650663" y="5354052"/>
            <a:ext cx="1475888" cy="523220"/>
          </a:xfrm>
          <a:prstGeom prst="rect">
            <a:avLst/>
          </a:prstGeom>
          <a:noFill/>
          <a:ln w="38100">
            <a:solidFill>
              <a:schemeClr val="tx1"/>
            </a:solidFill>
            <a:prstDash val="solid"/>
          </a:ln>
        </p:spPr>
        <p:txBody>
          <a:bodyPr wrap="none" rtlCol="0">
            <a:spAutoFit/>
          </a:bodyPr>
          <a:lstStyle/>
          <a:p>
            <a:r>
              <a:rPr lang="el-GR" sz="2800" b="1" dirty="0" err="1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Ραμνόζη</a:t>
            </a:r>
            <a:endParaRPr lang="en-US" sz="2800" b="1" dirty="0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821070" y="4797155"/>
            <a:ext cx="6364562" cy="2062103"/>
          </a:xfrm>
          <a:prstGeom prst="rect">
            <a:avLst/>
          </a:prstGeom>
          <a:noFill/>
          <a:ln w="38100">
            <a:solidFill>
              <a:schemeClr val="tx1"/>
            </a:solidFill>
            <a:prstDash val="solid"/>
          </a:ln>
        </p:spPr>
        <p:txBody>
          <a:bodyPr wrap="square" rtlCol="0">
            <a:spAutoFit/>
          </a:bodyPr>
          <a:lstStyle/>
          <a:p>
            <a:pPr algn="ctr"/>
            <a:r>
              <a:rPr lang="el-GR" sz="3200" b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α-σολανίνη</a:t>
            </a:r>
          </a:p>
          <a:p>
            <a:pPr algn="ctr"/>
            <a:r>
              <a:rPr lang="el-GR" sz="3200" b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Τοξικό </a:t>
            </a:r>
            <a:r>
              <a:rPr lang="el-GR" sz="3200" b="1" dirty="0" err="1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γλυκοαλκαλοειδές</a:t>
            </a:r>
            <a:r>
              <a:rPr lang="el-GR" sz="3200" b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 της πατάτας, της ντομάτας, της μελιτζάνας</a:t>
            </a:r>
            <a:endParaRPr lang="en-US" sz="3200" b="1" dirty="0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181548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91766" y="332656"/>
            <a:ext cx="9577064" cy="1384995"/>
          </a:xfrm>
          <a:prstGeom prst="rect">
            <a:avLst/>
          </a:prstGeom>
          <a:noFill/>
          <a:ln w="38100">
            <a:solidFill>
              <a:schemeClr val="tx1"/>
            </a:solidFill>
            <a:prstDash val="solid"/>
          </a:ln>
        </p:spPr>
        <p:txBody>
          <a:bodyPr wrap="square" rtlCol="0">
            <a:spAutoFit/>
          </a:bodyPr>
          <a:lstStyle/>
          <a:p>
            <a:pPr algn="ctr"/>
            <a:r>
              <a:rPr lang="el-GR" sz="2800" b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Σαπωνίνες: </a:t>
            </a:r>
            <a:r>
              <a:rPr lang="el-GR" sz="2800" b="1" dirty="0" err="1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γλυκοζίδια</a:t>
            </a:r>
            <a:r>
              <a:rPr lang="el-GR" sz="2800" b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 με την ικανότητα παραγωγής αφρού όταν αναταραχθούν ισχυρά τα υδατικά τους διαλύματα</a:t>
            </a:r>
          </a:p>
          <a:p>
            <a:pPr algn="ctr"/>
            <a:r>
              <a:rPr lang="el-GR" sz="2800" b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Σαπωνίνες: </a:t>
            </a:r>
            <a:r>
              <a:rPr lang="el-GR" sz="2800" b="1" dirty="0" err="1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υδατανθρακούχο</a:t>
            </a:r>
            <a:r>
              <a:rPr lang="el-GR" sz="2800" b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el-GR" sz="2800" b="1" dirty="0" err="1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τμήμα+ισοπρενοειδές</a:t>
            </a:r>
            <a:endParaRPr lang="en-US" sz="2800" b="1" dirty="0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563202" name="Picture 2" descr="http://upload.wikimedia.org/wikipedia/commons/6/65/Protodioscin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1886" y="1856358"/>
            <a:ext cx="7632848" cy="32288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463774" y="4997494"/>
            <a:ext cx="9577064" cy="1815882"/>
          </a:xfrm>
          <a:prstGeom prst="rect">
            <a:avLst/>
          </a:prstGeom>
          <a:noFill/>
          <a:ln w="38100">
            <a:solidFill>
              <a:schemeClr val="tx1"/>
            </a:solidFill>
            <a:prstDash val="solid"/>
          </a:ln>
        </p:spPr>
        <p:txBody>
          <a:bodyPr wrap="square" rtlCol="0">
            <a:spAutoFit/>
          </a:bodyPr>
          <a:lstStyle/>
          <a:p>
            <a:pPr algn="ctr"/>
            <a:r>
              <a:rPr lang="el-GR" sz="2800" b="1" dirty="0" err="1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Πρωτοδιοσκίνη</a:t>
            </a:r>
            <a:r>
              <a:rPr lang="el-GR" sz="2800" b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: </a:t>
            </a:r>
            <a:r>
              <a:rPr lang="el-GR" sz="2800" b="1" dirty="0" err="1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σαπωνίνη</a:t>
            </a:r>
            <a:r>
              <a:rPr lang="el-GR" sz="2800" b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 που απαντά στα είδη του γένους </a:t>
            </a:r>
            <a:r>
              <a:rPr lang="en-US" sz="2800" b="1" i="1" dirty="0" err="1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Tribulus</a:t>
            </a:r>
            <a:r>
              <a:rPr lang="en-US" sz="2800" b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, </a:t>
            </a:r>
            <a:r>
              <a:rPr lang="el-GR" sz="2800" b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π.χ., το είδος </a:t>
            </a:r>
            <a:r>
              <a:rPr lang="en-US" sz="2800" b="1" i="1" dirty="0" err="1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Tribulus</a:t>
            </a:r>
            <a:r>
              <a:rPr lang="en-US" sz="2800" b="1" i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en-US" sz="2800" b="1" i="1" dirty="0" err="1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terrestris</a:t>
            </a:r>
            <a:r>
              <a:rPr lang="en-US" sz="2800" b="1" i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 (</a:t>
            </a:r>
            <a:r>
              <a:rPr lang="el-GR" sz="2800" b="1" i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το κοινό τριβόλι).</a:t>
            </a:r>
            <a:endParaRPr lang="en-US" sz="2800" b="1" i="1" dirty="0" smtClean="0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  <a:p>
            <a:pPr algn="ctr"/>
            <a:r>
              <a:rPr lang="el-GR" sz="2800" b="1" i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Θεωρείται ότι προκαλεί αύξηση της παραγωγής της ανδρογόνου ορμόνης τεστοστερόνη στον άνθρωπο (;). </a:t>
            </a:r>
            <a:endParaRPr lang="en-US" sz="2800" b="1" i="1" dirty="0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771887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8859" y="25400"/>
            <a:ext cx="8230870" cy="1143000"/>
          </a:xfrm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el-GR" b="1" dirty="0" smtClean="0">
                <a:solidFill>
                  <a:schemeClr val="bg1"/>
                </a:solidFill>
                <a:latin typeface="Calibri" pitchFamily="34" charset="0"/>
              </a:rPr>
              <a:t>Σημείωμα Χρήσης Έργων Τρίτων</a:t>
            </a:r>
            <a:r>
              <a:rPr lang="en-US" b="1" dirty="0" smtClean="0">
                <a:solidFill>
                  <a:schemeClr val="bg1"/>
                </a:solidFill>
                <a:latin typeface="Calibri" pitchFamily="34" charset="0"/>
              </a:rPr>
              <a:t> (1/6)</a:t>
            </a:r>
            <a:endParaRPr lang="el-GR" b="1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28859" y="1439863"/>
            <a:ext cx="8580174" cy="4760912"/>
          </a:xfrm>
        </p:spPr>
        <p:txBody>
          <a:bodyPr>
            <a:noAutofit/>
          </a:bodyPr>
          <a:lstStyle/>
          <a:p>
            <a:pPr eaLnBrk="1" hangingPunct="1">
              <a:buFont typeface="Arial" charset="0"/>
              <a:buChar char="•"/>
              <a:defRPr/>
            </a:pPr>
            <a:r>
              <a:rPr lang="el-GR" sz="2400" dirty="0" smtClean="0">
                <a:solidFill>
                  <a:schemeClr val="bg1"/>
                </a:solidFill>
                <a:latin typeface="Calibri" pitchFamily="34" charset="0"/>
              </a:rPr>
              <a:t>Το Έργο αυτό κάνει χρήση των ακόλουθων έργων:</a:t>
            </a:r>
          </a:p>
          <a:p>
            <a:pPr eaLnBrk="1" hangingPunct="1">
              <a:buFont typeface="Arial" charset="0"/>
              <a:buChar char="•"/>
              <a:defRPr/>
            </a:pPr>
            <a:r>
              <a:rPr lang="el-GR" sz="2400" dirty="0" smtClean="0">
                <a:solidFill>
                  <a:schemeClr val="bg1"/>
                </a:solidFill>
                <a:latin typeface="Calibri" pitchFamily="34" charset="0"/>
              </a:rPr>
              <a:t>Εικόνες</a:t>
            </a:r>
          </a:p>
          <a:p>
            <a:pPr>
              <a:buClr>
                <a:schemeClr val="bg1"/>
              </a:buClr>
              <a:buFont typeface="Arial" charset="0"/>
              <a:buChar char="•"/>
              <a:defRPr/>
            </a:pPr>
            <a:r>
              <a:rPr lang="el-GR" sz="2400" dirty="0" smtClean="0">
                <a:solidFill>
                  <a:schemeClr val="bg1"/>
                </a:solidFill>
                <a:latin typeface="Calibri" pitchFamily="34" charset="0"/>
              </a:rPr>
              <a:t>Εικόνα 1: Μόριο γλυκόζης. </a:t>
            </a:r>
            <a:r>
              <a:rPr lang="en-US" sz="2400" dirty="0" smtClean="0">
                <a:solidFill>
                  <a:schemeClr val="bg1"/>
                </a:solidFill>
                <a:latin typeface="Calibri" pitchFamily="34" charset="0"/>
                <a:hlinkClick r:id="rId3"/>
              </a:rPr>
              <a:t>www.acdlabd.com</a:t>
            </a:r>
            <a:endParaRPr lang="el-GR" sz="2400" dirty="0" smtClean="0">
              <a:solidFill>
                <a:schemeClr val="bg1"/>
              </a:solidFill>
              <a:latin typeface="Calibri" pitchFamily="34" charset="0"/>
            </a:endParaRPr>
          </a:p>
          <a:p>
            <a:pPr>
              <a:buClr>
                <a:schemeClr val="bg1"/>
              </a:buClr>
              <a:buFont typeface="Arial" charset="0"/>
              <a:buChar char="•"/>
              <a:defRPr/>
            </a:pPr>
            <a:r>
              <a:rPr lang="el-GR" sz="2400" dirty="0" smtClean="0">
                <a:solidFill>
                  <a:schemeClr val="bg1"/>
                </a:solidFill>
                <a:latin typeface="Calibri" pitchFamily="34" charset="0"/>
              </a:rPr>
              <a:t>Εικόνα 2: </a:t>
            </a:r>
            <a:r>
              <a:rPr lang="el-GR" sz="2400" dirty="0" err="1" smtClean="0">
                <a:solidFill>
                  <a:schemeClr val="bg1"/>
                </a:solidFill>
                <a:latin typeface="Calibri" pitchFamily="34" charset="0"/>
              </a:rPr>
              <a:t>Λεντινάνη</a:t>
            </a:r>
            <a:r>
              <a:rPr lang="el-GR" sz="2400" dirty="0" smtClean="0">
                <a:solidFill>
                  <a:schemeClr val="bg1"/>
                </a:solidFill>
                <a:latin typeface="Calibri" pitchFamily="34" charset="0"/>
              </a:rPr>
              <a:t>. </a:t>
            </a:r>
            <a:r>
              <a:rPr lang="en-US" sz="2400" dirty="0" smtClean="0">
                <a:solidFill>
                  <a:schemeClr val="bg1"/>
                </a:solidFill>
                <a:latin typeface="Calibri" pitchFamily="34" charset="0"/>
                <a:hlinkClick r:id="rId4"/>
              </a:rPr>
              <a:t>https://en.wikipedia.org/wiki/Lentinan</a:t>
            </a:r>
            <a:endParaRPr lang="el-GR" sz="2400" dirty="0" smtClean="0">
              <a:solidFill>
                <a:schemeClr val="bg1"/>
              </a:solidFill>
              <a:latin typeface="Calibri" pitchFamily="34" charset="0"/>
            </a:endParaRPr>
          </a:p>
          <a:p>
            <a:pPr>
              <a:buClr>
                <a:schemeClr val="bg1"/>
              </a:buClr>
              <a:buFont typeface="Arial" charset="0"/>
              <a:buChar char="•"/>
              <a:defRPr/>
            </a:pPr>
            <a:r>
              <a:rPr lang="el-GR" sz="2400" dirty="0" smtClean="0">
                <a:solidFill>
                  <a:schemeClr val="bg1"/>
                </a:solidFill>
                <a:latin typeface="Calibri" pitchFamily="34" charset="0"/>
              </a:rPr>
              <a:t>Εικόνα 3: Σκεύασμα που περιέχει εκχύλισμα του μύκητα </a:t>
            </a:r>
            <a:r>
              <a:rPr lang="en-US" sz="2400" i="1" dirty="0" err="1" smtClean="0">
                <a:solidFill>
                  <a:schemeClr val="bg1"/>
                </a:solidFill>
                <a:latin typeface="Calibri" pitchFamily="34" charset="0"/>
              </a:rPr>
              <a:t>Lentinula</a:t>
            </a:r>
            <a:r>
              <a:rPr lang="en-US" sz="2400" i="1" dirty="0" smtClean="0">
                <a:solidFill>
                  <a:schemeClr val="bg1"/>
                </a:solidFill>
                <a:latin typeface="Calibri" pitchFamily="34" charset="0"/>
              </a:rPr>
              <a:t> </a:t>
            </a:r>
            <a:r>
              <a:rPr lang="en-US" sz="2400" i="1" dirty="0" err="1" smtClean="0">
                <a:solidFill>
                  <a:schemeClr val="bg1"/>
                </a:solidFill>
                <a:latin typeface="Calibri" pitchFamily="34" charset="0"/>
              </a:rPr>
              <a:t>edodes</a:t>
            </a:r>
            <a:r>
              <a:rPr lang="el-GR" sz="2400" dirty="0" smtClean="0">
                <a:solidFill>
                  <a:schemeClr val="bg1"/>
                </a:solidFill>
                <a:latin typeface="Calibri" pitchFamily="34" charset="0"/>
              </a:rPr>
              <a:t>.</a:t>
            </a:r>
            <a:r>
              <a:rPr lang="en-US" sz="2400" dirty="0" smtClean="0">
                <a:solidFill>
                  <a:schemeClr val="bg1"/>
                </a:solidFill>
                <a:latin typeface="Calibri" pitchFamily="34" charset="0"/>
              </a:rPr>
              <a:t> </a:t>
            </a:r>
            <a:r>
              <a:rPr lang="en-US" sz="2400" dirty="0" smtClean="0">
                <a:solidFill>
                  <a:schemeClr val="bg1"/>
                </a:solidFill>
                <a:latin typeface="Calibri" pitchFamily="34" charset="0"/>
                <a:hlinkClick r:id="rId5"/>
              </a:rPr>
              <a:t>https://gluckspilze.com/Mushroom-supplements</a:t>
            </a:r>
            <a:r>
              <a:rPr lang="el-GR" sz="2400" dirty="0" smtClean="0">
                <a:solidFill>
                  <a:schemeClr val="bg1"/>
                </a:solidFill>
                <a:latin typeface="Calibri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99917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8859" y="25400"/>
            <a:ext cx="8230870" cy="1143000"/>
          </a:xfrm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el-GR" b="1" dirty="0" smtClean="0">
                <a:solidFill>
                  <a:schemeClr val="bg1"/>
                </a:solidFill>
                <a:latin typeface="Calibri" pitchFamily="34" charset="0"/>
              </a:rPr>
              <a:t>Σημείωμα Χρήσης Έργων Τρίτων</a:t>
            </a:r>
            <a:r>
              <a:rPr lang="en-US" b="1" dirty="0" smtClean="0">
                <a:solidFill>
                  <a:schemeClr val="bg1"/>
                </a:solidFill>
                <a:latin typeface="Calibri" pitchFamily="34" charset="0"/>
              </a:rPr>
              <a:t> (</a:t>
            </a:r>
            <a:r>
              <a:rPr lang="el-GR" b="1" dirty="0" smtClean="0">
                <a:solidFill>
                  <a:schemeClr val="bg1"/>
                </a:solidFill>
                <a:latin typeface="Calibri" pitchFamily="34" charset="0"/>
              </a:rPr>
              <a:t>2</a:t>
            </a:r>
            <a:r>
              <a:rPr lang="en-US" b="1" dirty="0" smtClean="0">
                <a:solidFill>
                  <a:schemeClr val="bg1"/>
                </a:solidFill>
                <a:latin typeface="Calibri" pitchFamily="34" charset="0"/>
              </a:rPr>
              <a:t>/6)</a:t>
            </a:r>
            <a:endParaRPr lang="el-GR" b="1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28859" y="1439863"/>
            <a:ext cx="8230870" cy="4760912"/>
          </a:xfrm>
        </p:spPr>
        <p:txBody>
          <a:bodyPr>
            <a:normAutofit/>
          </a:bodyPr>
          <a:lstStyle/>
          <a:p>
            <a:pPr eaLnBrk="1" hangingPunct="1">
              <a:buFont typeface="Arial" charset="0"/>
              <a:buChar char="•"/>
              <a:defRPr/>
            </a:pPr>
            <a:r>
              <a:rPr lang="el-GR" sz="2400" dirty="0" smtClean="0">
                <a:solidFill>
                  <a:schemeClr val="bg1"/>
                </a:solidFill>
                <a:latin typeface="Calibri" pitchFamily="34" charset="0"/>
              </a:rPr>
              <a:t>Το Έργο αυτό κάνει χρήση των ακόλουθων έργων:</a:t>
            </a:r>
          </a:p>
          <a:p>
            <a:pPr eaLnBrk="1" hangingPunct="1">
              <a:buFont typeface="Arial" charset="0"/>
              <a:buChar char="•"/>
              <a:defRPr/>
            </a:pPr>
            <a:r>
              <a:rPr lang="el-GR" sz="2400" dirty="0" smtClean="0">
                <a:solidFill>
                  <a:schemeClr val="bg1"/>
                </a:solidFill>
                <a:latin typeface="Calibri" pitchFamily="34" charset="0"/>
              </a:rPr>
              <a:t>Σχήματα</a:t>
            </a:r>
          </a:p>
          <a:p>
            <a:pPr>
              <a:buClr>
                <a:schemeClr val="bg1"/>
              </a:buClr>
              <a:buFont typeface="Arial" pitchFamily="34" charset="0"/>
              <a:buChar char="•"/>
              <a:defRPr/>
            </a:pPr>
            <a:r>
              <a:rPr lang="el-GR" sz="2400" dirty="0" smtClean="0">
                <a:solidFill>
                  <a:schemeClr val="bg1"/>
                </a:solidFill>
                <a:latin typeface="Calibri" pitchFamily="34" charset="0"/>
              </a:rPr>
              <a:t>Σχήμα 1: </a:t>
            </a:r>
            <a:r>
              <a:rPr lang="el-GR" sz="2400" dirty="0" err="1" smtClean="0">
                <a:solidFill>
                  <a:schemeClr val="bg1"/>
                </a:solidFill>
                <a:latin typeface="Calibri" pitchFamily="34" charset="0"/>
              </a:rPr>
              <a:t>Εναντιομέρεια</a:t>
            </a:r>
            <a:r>
              <a:rPr lang="el-GR" sz="2400" dirty="0" smtClean="0">
                <a:solidFill>
                  <a:schemeClr val="bg1"/>
                </a:solidFill>
                <a:latin typeface="Calibri" pitchFamily="34" charset="0"/>
              </a:rPr>
              <a:t>. Επεξεργασία </a:t>
            </a:r>
            <a:r>
              <a:rPr lang="el-GR" sz="2400" dirty="0" err="1" smtClean="0">
                <a:solidFill>
                  <a:schemeClr val="bg1"/>
                </a:solidFill>
                <a:latin typeface="Calibri" pitchFamily="34" charset="0"/>
              </a:rPr>
              <a:t>Γρ</a:t>
            </a:r>
            <a:r>
              <a:rPr lang="el-GR" sz="2400" dirty="0" smtClean="0">
                <a:solidFill>
                  <a:schemeClr val="bg1"/>
                </a:solidFill>
                <a:latin typeface="Calibri" pitchFamily="34" charset="0"/>
              </a:rPr>
              <a:t>. </a:t>
            </a:r>
            <a:r>
              <a:rPr lang="el-GR" sz="2400" dirty="0" err="1" smtClean="0">
                <a:solidFill>
                  <a:schemeClr val="bg1"/>
                </a:solidFill>
                <a:latin typeface="Calibri" pitchFamily="34" charset="0"/>
              </a:rPr>
              <a:t>Διαμαντίδης</a:t>
            </a:r>
            <a:r>
              <a:rPr lang="el-GR" sz="2400" dirty="0" smtClean="0">
                <a:solidFill>
                  <a:schemeClr val="bg1"/>
                </a:solidFill>
                <a:latin typeface="Calibri" pitchFamily="34" charset="0"/>
              </a:rPr>
              <a:t>.</a:t>
            </a:r>
          </a:p>
          <a:p>
            <a:pPr>
              <a:buClr>
                <a:schemeClr val="bg1"/>
              </a:buClr>
              <a:buFont typeface="Arial" pitchFamily="34" charset="0"/>
              <a:buChar char="•"/>
            </a:pPr>
            <a:r>
              <a:rPr lang="el-GR" sz="2400" dirty="0" smtClean="0">
                <a:solidFill>
                  <a:schemeClr val="bg1"/>
                </a:solidFill>
                <a:latin typeface="Calibri" pitchFamily="34" charset="0"/>
              </a:rPr>
              <a:t>Σχήμα 2: </a:t>
            </a:r>
            <a:r>
              <a:rPr lang="el-GR" sz="2400" dirty="0" err="1" smtClean="0">
                <a:solidFill>
                  <a:schemeClr val="bg1"/>
                </a:solidFill>
                <a:latin typeface="Calibri" pitchFamily="34" charset="0"/>
              </a:rPr>
              <a:t>Επιμέρεια</a:t>
            </a:r>
            <a:r>
              <a:rPr lang="el-GR" sz="2400" dirty="0" smtClean="0">
                <a:solidFill>
                  <a:schemeClr val="bg1"/>
                </a:solidFill>
                <a:latin typeface="Calibri" pitchFamily="34" charset="0"/>
              </a:rPr>
              <a:t>. Επεξεργασία </a:t>
            </a:r>
            <a:r>
              <a:rPr lang="el-GR" sz="2400" dirty="0" err="1" smtClean="0">
                <a:solidFill>
                  <a:schemeClr val="bg1"/>
                </a:solidFill>
                <a:latin typeface="Calibri" pitchFamily="34" charset="0"/>
              </a:rPr>
              <a:t>Γρ</a:t>
            </a:r>
            <a:r>
              <a:rPr lang="el-GR" sz="2400" dirty="0" smtClean="0">
                <a:solidFill>
                  <a:schemeClr val="bg1"/>
                </a:solidFill>
                <a:latin typeface="Calibri" pitchFamily="34" charset="0"/>
              </a:rPr>
              <a:t>. </a:t>
            </a:r>
            <a:r>
              <a:rPr lang="el-GR" sz="2400" dirty="0" err="1" smtClean="0">
                <a:solidFill>
                  <a:schemeClr val="bg1"/>
                </a:solidFill>
                <a:latin typeface="Calibri" pitchFamily="34" charset="0"/>
              </a:rPr>
              <a:t>Διαμαντίδης</a:t>
            </a:r>
            <a:r>
              <a:rPr lang="el-GR" sz="2400" dirty="0" smtClean="0">
                <a:solidFill>
                  <a:schemeClr val="bg1"/>
                </a:solidFill>
                <a:latin typeface="Calibri" pitchFamily="34" charset="0"/>
              </a:rPr>
              <a:t>.</a:t>
            </a:r>
          </a:p>
          <a:p>
            <a:pPr>
              <a:buClr>
                <a:schemeClr val="bg1"/>
              </a:buClr>
              <a:buFont typeface="Arial" pitchFamily="34" charset="0"/>
              <a:buChar char="•"/>
              <a:defRPr/>
            </a:pPr>
            <a:r>
              <a:rPr lang="el-GR" sz="2400" dirty="0" smtClean="0">
                <a:solidFill>
                  <a:schemeClr val="bg1"/>
                </a:solidFill>
                <a:latin typeface="Calibri" pitchFamily="34" charset="0"/>
              </a:rPr>
              <a:t>Σχήμα 3: </a:t>
            </a:r>
            <a:r>
              <a:rPr lang="en-US" sz="2400" dirty="0" err="1" smtClean="0">
                <a:solidFill>
                  <a:schemeClr val="bg1"/>
                </a:solidFill>
                <a:latin typeface="Calibri" pitchFamily="34" charset="0"/>
              </a:rPr>
              <a:t>Κυκλοποίηση</a:t>
            </a:r>
            <a:r>
              <a:rPr lang="en-US" sz="2400" dirty="0" smtClean="0">
                <a:solidFill>
                  <a:schemeClr val="bg1"/>
                </a:solidFill>
                <a:latin typeface="Calibri" pitchFamily="34" charset="0"/>
              </a:rPr>
              <a:t> </a:t>
            </a:r>
            <a:r>
              <a:rPr lang="en-US" sz="2400" dirty="0" err="1" smtClean="0">
                <a:solidFill>
                  <a:schemeClr val="bg1"/>
                </a:solidFill>
                <a:latin typeface="Calibri" pitchFamily="34" charset="0"/>
              </a:rPr>
              <a:t>και</a:t>
            </a:r>
            <a:r>
              <a:rPr lang="en-US" sz="2400" dirty="0" smtClean="0">
                <a:solidFill>
                  <a:schemeClr val="bg1"/>
                </a:solidFill>
                <a:latin typeface="Calibri" pitchFamily="34" charset="0"/>
              </a:rPr>
              <a:t> </a:t>
            </a:r>
            <a:r>
              <a:rPr lang="en-US" sz="2400" dirty="0" err="1" smtClean="0">
                <a:solidFill>
                  <a:schemeClr val="bg1"/>
                </a:solidFill>
                <a:latin typeface="Calibri" pitchFamily="34" charset="0"/>
              </a:rPr>
              <a:t>ανωμέρεια</a:t>
            </a:r>
            <a:r>
              <a:rPr lang="el-GR" sz="2400" dirty="0" smtClean="0">
                <a:solidFill>
                  <a:schemeClr val="bg1"/>
                </a:solidFill>
                <a:latin typeface="Calibri" pitchFamily="34" charset="0"/>
              </a:rPr>
              <a:t>. Επεξεργασία </a:t>
            </a:r>
            <a:r>
              <a:rPr lang="el-GR" sz="2400" dirty="0" err="1" smtClean="0">
                <a:solidFill>
                  <a:schemeClr val="bg1"/>
                </a:solidFill>
                <a:latin typeface="Calibri" pitchFamily="34" charset="0"/>
              </a:rPr>
              <a:t>Γρ</a:t>
            </a:r>
            <a:r>
              <a:rPr lang="el-GR" sz="2400" dirty="0" smtClean="0">
                <a:solidFill>
                  <a:schemeClr val="bg1"/>
                </a:solidFill>
                <a:latin typeface="Calibri" pitchFamily="34" charset="0"/>
              </a:rPr>
              <a:t>. </a:t>
            </a:r>
            <a:r>
              <a:rPr lang="el-GR" sz="2400" dirty="0" err="1" smtClean="0">
                <a:solidFill>
                  <a:schemeClr val="bg1"/>
                </a:solidFill>
                <a:latin typeface="Calibri" pitchFamily="34" charset="0"/>
              </a:rPr>
              <a:t>Διαμαντίδης</a:t>
            </a:r>
            <a:r>
              <a:rPr lang="el-GR" sz="2400" dirty="0" smtClean="0">
                <a:solidFill>
                  <a:schemeClr val="bg1"/>
                </a:solidFill>
                <a:latin typeface="Calibri" pitchFamily="34" charset="0"/>
              </a:rPr>
              <a:t> (</a:t>
            </a:r>
            <a:r>
              <a:rPr lang="en-US" sz="2400" dirty="0" err="1" smtClean="0">
                <a:solidFill>
                  <a:schemeClr val="bg1"/>
                </a:solidFill>
                <a:latin typeface="Calibri" pitchFamily="34" charset="0"/>
              </a:rPr>
              <a:t>Biovia</a:t>
            </a:r>
            <a:r>
              <a:rPr lang="en-US" sz="2400" dirty="0" smtClean="0">
                <a:solidFill>
                  <a:schemeClr val="bg1"/>
                </a:solidFill>
                <a:latin typeface="Calibri" pitchFamily="34" charset="0"/>
              </a:rPr>
              <a:t> draw)</a:t>
            </a:r>
            <a:r>
              <a:rPr lang="el-GR" sz="2400" dirty="0" smtClean="0">
                <a:solidFill>
                  <a:schemeClr val="bg1"/>
                </a:solidFill>
                <a:latin typeface="Calibri" pitchFamily="34" charset="0"/>
              </a:rPr>
              <a:t>.</a:t>
            </a:r>
          </a:p>
          <a:p>
            <a:pPr>
              <a:buClr>
                <a:schemeClr val="bg1"/>
              </a:buClr>
              <a:buFont typeface="Arial" pitchFamily="34" charset="0"/>
              <a:buChar char="•"/>
              <a:defRPr/>
            </a:pPr>
            <a:r>
              <a:rPr lang="el-GR" sz="2400" dirty="0" smtClean="0">
                <a:solidFill>
                  <a:schemeClr val="bg1"/>
                </a:solidFill>
                <a:latin typeface="Calibri" pitchFamily="34" charset="0"/>
              </a:rPr>
              <a:t>Σχήμα 4: Γλυκόζη και παράγωγά της. Επεξεργασία </a:t>
            </a:r>
            <a:r>
              <a:rPr lang="el-GR" sz="2400" dirty="0" err="1" smtClean="0">
                <a:solidFill>
                  <a:schemeClr val="bg1"/>
                </a:solidFill>
                <a:latin typeface="Calibri" pitchFamily="34" charset="0"/>
              </a:rPr>
              <a:t>Γρ</a:t>
            </a:r>
            <a:r>
              <a:rPr lang="el-GR" sz="2400" dirty="0" smtClean="0">
                <a:solidFill>
                  <a:schemeClr val="bg1"/>
                </a:solidFill>
                <a:latin typeface="Calibri" pitchFamily="34" charset="0"/>
              </a:rPr>
              <a:t>. </a:t>
            </a:r>
            <a:r>
              <a:rPr lang="el-GR" sz="2400" dirty="0" err="1" smtClean="0">
                <a:solidFill>
                  <a:schemeClr val="bg1"/>
                </a:solidFill>
                <a:latin typeface="Calibri" pitchFamily="34" charset="0"/>
              </a:rPr>
              <a:t>Διαμαντίδης</a:t>
            </a:r>
            <a:r>
              <a:rPr lang="el-GR" sz="2400" dirty="0" smtClean="0">
                <a:solidFill>
                  <a:schemeClr val="bg1"/>
                </a:solidFill>
                <a:latin typeface="Calibri" pitchFamily="34" charset="0"/>
              </a:rPr>
              <a:t>.</a:t>
            </a:r>
          </a:p>
          <a:p>
            <a:pPr>
              <a:buClr>
                <a:schemeClr val="bg1"/>
              </a:buClr>
              <a:buFont typeface="Arial" pitchFamily="34" charset="0"/>
              <a:buChar char="•"/>
              <a:defRPr/>
            </a:pPr>
            <a:r>
              <a:rPr lang="el-GR" sz="2400" dirty="0" smtClean="0">
                <a:solidFill>
                  <a:schemeClr val="bg1"/>
                </a:solidFill>
                <a:latin typeface="Calibri" pitchFamily="34" charset="0"/>
              </a:rPr>
              <a:t>Σχήμα 5: α-</a:t>
            </a:r>
            <a:r>
              <a:rPr lang="en-US" sz="2400" dirty="0" smtClean="0">
                <a:solidFill>
                  <a:schemeClr val="bg1"/>
                </a:solidFill>
                <a:latin typeface="Calibri" pitchFamily="34" charset="0"/>
              </a:rPr>
              <a:t>D-</a:t>
            </a:r>
            <a:r>
              <a:rPr lang="el-GR" sz="2400" dirty="0" smtClean="0">
                <a:solidFill>
                  <a:schemeClr val="bg1"/>
                </a:solidFill>
                <a:latin typeface="Calibri" pitchFamily="34" charset="0"/>
              </a:rPr>
              <a:t>γλυκόζη. Επεξεργασία </a:t>
            </a:r>
            <a:r>
              <a:rPr lang="el-GR" sz="2400" dirty="0" err="1" smtClean="0">
                <a:solidFill>
                  <a:schemeClr val="bg1"/>
                </a:solidFill>
                <a:latin typeface="Calibri" pitchFamily="34" charset="0"/>
              </a:rPr>
              <a:t>Γρ</a:t>
            </a:r>
            <a:r>
              <a:rPr lang="el-GR" sz="2400" dirty="0" smtClean="0">
                <a:solidFill>
                  <a:schemeClr val="bg1"/>
                </a:solidFill>
                <a:latin typeface="Calibri" pitchFamily="34" charset="0"/>
              </a:rPr>
              <a:t>. </a:t>
            </a:r>
            <a:r>
              <a:rPr lang="el-GR" sz="2400" dirty="0" err="1" smtClean="0">
                <a:solidFill>
                  <a:schemeClr val="bg1"/>
                </a:solidFill>
                <a:latin typeface="Calibri" pitchFamily="34" charset="0"/>
              </a:rPr>
              <a:t>Διαμαντίδης</a:t>
            </a:r>
            <a:r>
              <a:rPr lang="el-GR" sz="2400" dirty="0" smtClean="0">
                <a:solidFill>
                  <a:schemeClr val="bg1"/>
                </a:solidFill>
                <a:latin typeface="Calibri" pitchFamily="34" charset="0"/>
              </a:rPr>
              <a:t> (</a:t>
            </a:r>
            <a:r>
              <a:rPr lang="en-US" sz="2400" dirty="0" err="1" smtClean="0">
                <a:solidFill>
                  <a:schemeClr val="bg1"/>
                </a:solidFill>
                <a:latin typeface="Calibri" pitchFamily="34" charset="0"/>
              </a:rPr>
              <a:t>Biovia</a:t>
            </a:r>
            <a:r>
              <a:rPr lang="en-US" sz="2400" dirty="0" smtClean="0">
                <a:solidFill>
                  <a:schemeClr val="bg1"/>
                </a:solidFill>
                <a:latin typeface="Calibri" pitchFamily="34" charset="0"/>
              </a:rPr>
              <a:t> draw)</a:t>
            </a:r>
            <a:r>
              <a:rPr lang="el-GR" sz="2400" dirty="0" smtClean="0">
                <a:solidFill>
                  <a:schemeClr val="bg1"/>
                </a:solidFill>
                <a:latin typeface="Calibri" pitchFamily="34" charset="0"/>
              </a:rPr>
              <a:t>.</a:t>
            </a:r>
            <a:r>
              <a:rPr lang="el-GR" sz="2400" b="1" dirty="0" smtClean="0">
                <a:solidFill>
                  <a:schemeClr val="bg1"/>
                </a:solidFill>
                <a:latin typeface="Calibri" pitchFamily="34" charset="0"/>
              </a:rPr>
              <a:t> </a:t>
            </a:r>
          </a:p>
          <a:p>
            <a:pPr>
              <a:buFont typeface="Arial" charset="0"/>
              <a:buChar char="•"/>
              <a:defRPr/>
            </a:pPr>
            <a:endParaRPr lang="el-GR" sz="2400" dirty="0" smtClean="0">
              <a:solidFill>
                <a:schemeClr val="bg1"/>
              </a:solidFill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397279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8859" y="25400"/>
            <a:ext cx="8230870" cy="1143000"/>
          </a:xfrm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el-GR" b="1" dirty="0" smtClean="0">
                <a:solidFill>
                  <a:schemeClr val="bg1"/>
                </a:solidFill>
                <a:latin typeface="Calibri" pitchFamily="34" charset="0"/>
              </a:rPr>
              <a:t>Σημείωμα Χρήσης Έργων Τρίτων</a:t>
            </a:r>
            <a:r>
              <a:rPr lang="en-US" b="1" dirty="0" smtClean="0">
                <a:solidFill>
                  <a:schemeClr val="bg1"/>
                </a:solidFill>
                <a:latin typeface="Calibri" pitchFamily="34" charset="0"/>
              </a:rPr>
              <a:t> (</a:t>
            </a:r>
            <a:r>
              <a:rPr lang="el-GR" b="1" dirty="0" smtClean="0">
                <a:solidFill>
                  <a:schemeClr val="bg1"/>
                </a:solidFill>
                <a:latin typeface="Calibri" pitchFamily="34" charset="0"/>
              </a:rPr>
              <a:t>3</a:t>
            </a:r>
            <a:r>
              <a:rPr lang="en-US" b="1" dirty="0" smtClean="0">
                <a:solidFill>
                  <a:schemeClr val="bg1"/>
                </a:solidFill>
                <a:latin typeface="Calibri" pitchFamily="34" charset="0"/>
              </a:rPr>
              <a:t>/6)</a:t>
            </a:r>
            <a:endParaRPr lang="el-GR" b="1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28859" y="1439863"/>
            <a:ext cx="8230870" cy="4760912"/>
          </a:xfrm>
        </p:spPr>
        <p:txBody>
          <a:bodyPr>
            <a:normAutofit/>
          </a:bodyPr>
          <a:lstStyle/>
          <a:p>
            <a:pPr eaLnBrk="0" hangingPunct="0">
              <a:lnSpc>
                <a:spcPct val="118000"/>
              </a:lnSpc>
              <a:buClr>
                <a:schemeClr val="bg1"/>
              </a:buClr>
              <a:buFont typeface="Arial" pitchFamily="34" charset="0"/>
              <a:buChar char="•"/>
              <a:tabLst>
                <a:tab pos="723900" algn="l"/>
                <a:tab pos="1447800" algn="l"/>
                <a:tab pos="2171700" algn="l"/>
              </a:tabLst>
            </a:pPr>
            <a:r>
              <a:rPr lang="el-GR" sz="2400" dirty="0" smtClean="0">
                <a:solidFill>
                  <a:schemeClr val="bg1"/>
                </a:solidFill>
                <a:latin typeface="Calibri" pitchFamily="34" charset="0"/>
              </a:rPr>
              <a:t>Σχήμα 6: </a:t>
            </a:r>
            <a:r>
              <a:rPr lang="en-US" sz="2400" dirty="0" smtClean="0">
                <a:solidFill>
                  <a:schemeClr val="bg1"/>
                </a:solidFill>
                <a:latin typeface="Calibri" pitchFamily="34" charset="0"/>
              </a:rPr>
              <a:t>Μ</a:t>
            </a:r>
            <a:r>
              <a:rPr lang="el-GR" sz="2400" dirty="0" err="1" smtClean="0">
                <a:solidFill>
                  <a:schemeClr val="bg1"/>
                </a:solidFill>
                <a:latin typeface="Calibri" pitchFamily="34" charset="0"/>
              </a:rPr>
              <a:t>αλτόζη</a:t>
            </a:r>
            <a:r>
              <a:rPr lang="el-GR" sz="2400" dirty="0" smtClean="0">
                <a:solidFill>
                  <a:schemeClr val="bg1"/>
                </a:solidFill>
                <a:latin typeface="Calibri" pitchFamily="34" charset="0"/>
              </a:rPr>
              <a:t> (δομική μονάδα αμύλου). Επεξεργασία </a:t>
            </a:r>
            <a:r>
              <a:rPr lang="el-GR" sz="2400" dirty="0" err="1" smtClean="0">
                <a:solidFill>
                  <a:schemeClr val="bg1"/>
                </a:solidFill>
                <a:latin typeface="Calibri" pitchFamily="34" charset="0"/>
              </a:rPr>
              <a:t>Γρ</a:t>
            </a:r>
            <a:r>
              <a:rPr lang="el-GR" sz="2400" dirty="0" smtClean="0">
                <a:solidFill>
                  <a:schemeClr val="bg1"/>
                </a:solidFill>
                <a:latin typeface="Calibri" pitchFamily="34" charset="0"/>
              </a:rPr>
              <a:t>.</a:t>
            </a:r>
            <a:r>
              <a:rPr lang="en-US" sz="2400" dirty="0" smtClean="0">
                <a:solidFill>
                  <a:schemeClr val="bg1"/>
                </a:solidFill>
                <a:latin typeface="Calibri" pitchFamily="34" charset="0"/>
              </a:rPr>
              <a:t> </a:t>
            </a:r>
            <a:r>
              <a:rPr lang="el-GR" sz="2400" dirty="0" err="1" smtClean="0">
                <a:solidFill>
                  <a:schemeClr val="bg1"/>
                </a:solidFill>
                <a:latin typeface="Calibri" pitchFamily="34" charset="0"/>
              </a:rPr>
              <a:t>Διαμαντίδης</a:t>
            </a:r>
            <a:r>
              <a:rPr lang="el-GR" sz="2400" dirty="0" smtClean="0">
                <a:solidFill>
                  <a:schemeClr val="bg1"/>
                </a:solidFill>
                <a:latin typeface="Calibri" pitchFamily="34" charset="0"/>
              </a:rPr>
              <a:t> (</a:t>
            </a:r>
            <a:r>
              <a:rPr lang="en-US" sz="2400" dirty="0" err="1" smtClean="0">
                <a:solidFill>
                  <a:schemeClr val="bg1"/>
                </a:solidFill>
                <a:latin typeface="Calibri" pitchFamily="34" charset="0"/>
              </a:rPr>
              <a:t>Biovia</a:t>
            </a:r>
            <a:r>
              <a:rPr lang="en-US" sz="2400" dirty="0" smtClean="0">
                <a:solidFill>
                  <a:schemeClr val="bg1"/>
                </a:solidFill>
                <a:latin typeface="Calibri" pitchFamily="34" charset="0"/>
              </a:rPr>
              <a:t> draw)</a:t>
            </a:r>
            <a:r>
              <a:rPr lang="el-GR" sz="2400" dirty="0" smtClean="0">
                <a:solidFill>
                  <a:schemeClr val="bg1"/>
                </a:solidFill>
                <a:latin typeface="Calibri" pitchFamily="34" charset="0"/>
              </a:rPr>
              <a:t>.</a:t>
            </a:r>
            <a:r>
              <a:rPr lang="el-GR" sz="2400" b="1" dirty="0" smtClean="0">
                <a:solidFill>
                  <a:schemeClr val="bg1"/>
                </a:solidFill>
                <a:latin typeface="Calibri" pitchFamily="34" charset="0"/>
              </a:rPr>
              <a:t> </a:t>
            </a:r>
            <a:endParaRPr lang="el-GR" sz="2400" dirty="0" smtClean="0">
              <a:solidFill>
                <a:schemeClr val="bg1"/>
              </a:solidFill>
              <a:latin typeface="Calibri" pitchFamily="34" charset="0"/>
            </a:endParaRPr>
          </a:p>
          <a:p>
            <a:pPr eaLnBrk="0" hangingPunct="0">
              <a:lnSpc>
                <a:spcPct val="118000"/>
              </a:lnSpc>
              <a:buClr>
                <a:schemeClr val="bg1"/>
              </a:buClr>
              <a:buFont typeface="Arial" pitchFamily="34" charset="0"/>
              <a:buChar char="•"/>
              <a:tabLst>
                <a:tab pos="723900" algn="l"/>
                <a:tab pos="1447800" algn="l"/>
                <a:tab pos="2171700" algn="l"/>
              </a:tabLst>
            </a:pPr>
            <a:r>
              <a:rPr lang="el-GR" sz="2400" dirty="0" smtClean="0">
                <a:solidFill>
                  <a:schemeClr val="bg1"/>
                </a:solidFill>
                <a:latin typeface="Calibri" pitchFamily="34" charset="0"/>
              </a:rPr>
              <a:t>Σχήμα 7: </a:t>
            </a:r>
            <a:r>
              <a:rPr lang="en-US" sz="2400" dirty="0" smtClean="0">
                <a:solidFill>
                  <a:schemeClr val="bg1"/>
                </a:solidFill>
                <a:latin typeface="Calibri" pitchFamily="34" charset="0"/>
              </a:rPr>
              <a:t>Κ</a:t>
            </a:r>
            <a:r>
              <a:rPr lang="el-GR" sz="2400" dirty="0" err="1" smtClean="0">
                <a:solidFill>
                  <a:schemeClr val="bg1"/>
                </a:solidFill>
                <a:latin typeface="Calibri" pitchFamily="34" charset="0"/>
              </a:rPr>
              <a:t>ελοβιόζη</a:t>
            </a:r>
            <a:r>
              <a:rPr lang="el-GR" sz="2400" dirty="0" smtClean="0">
                <a:solidFill>
                  <a:schemeClr val="bg1"/>
                </a:solidFill>
                <a:latin typeface="Calibri" pitchFamily="34" charset="0"/>
              </a:rPr>
              <a:t> (δομική μονάδα κυτταρίνης). Επεξεργασία </a:t>
            </a:r>
            <a:r>
              <a:rPr lang="el-GR" sz="2400" dirty="0" err="1" smtClean="0">
                <a:solidFill>
                  <a:schemeClr val="bg1"/>
                </a:solidFill>
                <a:latin typeface="Calibri" pitchFamily="34" charset="0"/>
              </a:rPr>
              <a:t>Γρ</a:t>
            </a:r>
            <a:r>
              <a:rPr lang="el-GR" sz="2400" dirty="0" smtClean="0">
                <a:solidFill>
                  <a:schemeClr val="bg1"/>
                </a:solidFill>
                <a:latin typeface="Calibri" pitchFamily="34" charset="0"/>
              </a:rPr>
              <a:t>. </a:t>
            </a:r>
            <a:r>
              <a:rPr lang="el-GR" sz="2400" dirty="0" err="1" smtClean="0">
                <a:solidFill>
                  <a:schemeClr val="bg1"/>
                </a:solidFill>
                <a:latin typeface="Calibri" pitchFamily="34" charset="0"/>
              </a:rPr>
              <a:t>Διαμαντίδης</a:t>
            </a:r>
            <a:r>
              <a:rPr lang="el-GR" sz="2400" dirty="0" smtClean="0">
                <a:solidFill>
                  <a:schemeClr val="bg1"/>
                </a:solidFill>
                <a:latin typeface="Calibri" pitchFamily="34" charset="0"/>
              </a:rPr>
              <a:t> (</a:t>
            </a:r>
            <a:r>
              <a:rPr lang="en-US" sz="2400" dirty="0" err="1" smtClean="0">
                <a:solidFill>
                  <a:schemeClr val="bg1"/>
                </a:solidFill>
                <a:latin typeface="Calibri" pitchFamily="34" charset="0"/>
              </a:rPr>
              <a:t>Biovia</a:t>
            </a:r>
            <a:r>
              <a:rPr lang="en-US" sz="2400" dirty="0" smtClean="0">
                <a:solidFill>
                  <a:schemeClr val="bg1"/>
                </a:solidFill>
                <a:latin typeface="Calibri" pitchFamily="34" charset="0"/>
              </a:rPr>
              <a:t> draw)</a:t>
            </a:r>
            <a:r>
              <a:rPr lang="el-GR" sz="2400" dirty="0" smtClean="0">
                <a:solidFill>
                  <a:schemeClr val="bg1"/>
                </a:solidFill>
                <a:latin typeface="Calibri" pitchFamily="34" charset="0"/>
              </a:rPr>
              <a:t>.</a:t>
            </a:r>
          </a:p>
          <a:p>
            <a:pPr>
              <a:buClr>
                <a:schemeClr val="bg1"/>
              </a:buClr>
              <a:buFont typeface="Arial" pitchFamily="34" charset="0"/>
              <a:buChar char="•"/>
            </a:pPr>
            <a:r>
              <a:rPr lang="el-GR" sz="2400" dirty="0" smtClean="0">
                <a:solidFill>
                  <a:schemeClr val="bg1"/>
                </a:solidFill>
                <a:latin typeface="Calibri" pitchFamily="34" charset="0"/>
              </a:rPr>
              <a:t>Σχήμα 8: </a:t>
            </a:r>
            <a:r>
              <a:rPr lang="el-GR" sz="2400" dirty="0" err="1" smtClean="0">
                <a:solidFill>
                  <a:schemeClr val="bg1"/>
                </a:solidFill>
                <a:latin typeface="Calibri" pitchFamily="34" charset="0"/>
              </a:rPr>
              <a:t>Τρεχαλόζη</a:t>
            </a:r>
            <a:r>
              <a:rPr lang="el-GR" sz="2400" dirty="0" smtClean="0">
                <a:solidFill>
                  <a:schemeClr val="bg1"/>
                </a:solidFill>
                <a:latin typeface="Calibri" pitchFamily="34" charset="0"/>
              </a:rPr>
              <a:t>. Επεξεργασία </a:t>
            </a:r>
            <a:r>
              <a:rPr lang="el-GR" sz="2400" dirty="0" err="1" smtClean="0">
                <a:solidFill>
                  <a:schemeClr val="bg1"/>
                </a:solidFill>
                <a:latin typeface="Calibri" pitchFamily="34" charset="0"/>
              </a:rPr>
              <a:t>Γρ</a:t>
            </a:r>
            <a:r>
              <a:rPr lang="el-GR" sz="2400" dirty="0" smtClean="0">
                <a:solidFill>
                  <a:schemeClr val="bg1"/>
                </a:solidFill>
                <a:latin typeface="Calibri" pitchFamily="34" charset="0"/>
              </a:rPr>
              <a:t>. </a:t>
            </a:r>
            <a:r>
              <a:rPr lang="el-GR" sz="2400" dirty="0" err="1" smtClean="0">
                <a:solidFill>
                  <a:schemeClr val="bg1"/>
                </a:solidFill>
                <a:latin typeface="Calibri" pitchFamily="34" charset="0"/>
              </a:rPr>
              <a:t>Διαμαντίδης</a:t>
            </a:r>
            <a:r>
              <a:rPr lang="el-GR" sz="2400" dirty="0" smtClean="0">
                <a:solidFill>
                  <a:schemeClr val="bg1"/>
                </a:solidFill>
                <a:latin typeface="Calibri" pitchFamily="34" charset="0"/>
              </a:rPr>
              <a:t> (</a:t>
            </a:r>
            <a:r>
              <a:rPr lang="en-US" sz="2400" dirty="0" err="1" smtClean="0">
                <a:solidFill>
                  <a:schemeClr val="bg1"/>
                </a:solidFill>
                <a:latin typeface="Calibri" pitchFamily="34" charset="0"/>
              </a:rPr>
              <a:t>Biovia</a:t>
            </a:r>
            <a:r>
              <a:rPr lang="en-US" sz="2400" dirty="0" smtClean="0">
                <a:solidFill>
                  <a:schemeClr val="bg1"/>
                </a:solidFill>
                <a:latin typeface="Calibri" pitchFamily="34" charset="0"/>
              </a:rPr>
              <a:t> draw)</a:t>
            </a:r>
            <a:r>
              <a:rPr lang="el-GR" sz="2400" dirty="0" smtClean="0">
                <a:solidFill>
                  <a:schemeClr val="bg1"/>
                </a:solidFill>
                <a:latin typeface="Calibri" pitchFamily="34" charset="0"/>
              </a:rPr>
              <a:t>.</a:t>
            </a:r>
          </a:p>
          <a:p>
            <a:pPr>
              <a:buClr>
                <a:schemeClr val="bg1"/>
              </a:buClr>
              <a:buFont typeface="Arial" pitchFamily="34" charset="0"/>
              <a:buChar char="•"/>
              <a:defRPr/>
            </a:pPr>
            <a:r>
              <a:rPr lang="el-GR" sz="2400" dirty="0" smtClean="0">
                <a:solidFill>
                  <a:schemeClr val="bg1"/>
                </a:solidFill>
                <a:latin typeface="Calibri" pitchFamily="34" charset="0"/>
              </a:rPr>
              <a:t>Σχήμα 9: Σακχαρόζη. Επεξεργασία </a:t>
            </a:r>
            <a:r>
              <a:rPr lang="el-GR" sz="2400" dirty="0" err="1" smtClean="0">
                <a:solidFill>
                  <a:schemeClr val="bg1"/>
                </a:solidFill>
                <a:latin typeface="Calibri" pitchFamily="34" charset="0"/>
              </a:rPr>
              <a:t>Γρ</a:t>
            </a:r>
            <a:r>
              <a:rPr lang="el-GR" sz="2400" dirty="0" smtClean="0">
                <a:solidFill>
                  <a:schemeClr val="bg1"/>
                </a:solidFill>
                <a:latin typeface="Calibri" pitchFamily="34" charset="0"/>
              </a:rPr>
              <a:t>. </a:t>
            </a:r>
            <a:r>
              <a:rPr lang="el-GR" sz="2400" dirty="0" err="1" smtClean="0">
                <a:solidFill>
                  <a:schemeClr val="bg1"/>
                </a:solidFill>
                <a:latin typeface="Calibri" pitchFamily="34" charset="0"/>
              </a:rPr>
              <a:t>Διαμαντίδης</a:t>
            </a:r>
            <a:r>
              <a:rPr lang="el-GR" sz="2400" dirty="0" smtClean="0">
                <a:solidFill>
                  <a:schemeClr val="bg1"/>
                </a:solidFill>
                <a:latin typeface="Calibri" pitchFamily="34" charset="0"/>
              </a:rPr>
              <a:t> (</a:t>
            </a:r>
            <a:r>
              <a:rPr lang="en-US" sz="2400" dirty="0" err="1" smtClean="0">
                <a:solidFill>
                  <a:schemeClr val="bg1"/>
                </a:solidFill>
                <a:latin typeface="Calibri" pitchFamily="34" charset="0"/>
              </a:rPr>
              <a:t>Biovia</a:t>
            </a:r>
            <a:r>
              <a:rPr lang="en-US" sz="2400" dirty="0" smtClean="0">
                <a:solidFill>
                  <a:schemeClr val="bg1"/>
                </a:solidFill>
                <a:latin typeface="Calibri" pitchFamily="34" charset="0"/>
              </a:rPr>
              <a:t> draw)</a:t>
            </a:r>
            <a:r>
              <a:rPr lang="el-GR" sz="2400" dirty="0" smtClean="0">
                <a:solidFill>
                  <a:schemeClr val="bg1"/>
                </a:solidFill>
                <a:latin typeface="Calibri" pitchFamily="34" charset="0"/>
              </a:rPr>
              <a:t>.</a:t>
            </a:r>
          </a:p>
          <a:p>
            <a:pPr>
              <a:buClr>
                <a:schemeClr val="bg1"/>
              </a:buClr>
              <a:buFont typeface="Arial" pitchFamily="34" charset="0"/>
              <a:buChar char="•"/>
              <a:defRPr/>
            </a:pPr>
            <a:r>
              <a:rPr lang="el-GR" sz="2400" dirty="0" smtClean="0">
                <a:solidFill>
                  <a:schemeClr val="bg1"/>
                </a:solidFill>
                <a:latin typeface="Calibri" pitchFamily="34" charset="0"/>
              </a:rPr>
              <a:t>Σχήμα 10: </a:t>
            </a:r>
            <a:r>
              <a:rPr lang="el-GR" sz="2400" dirty="0" err="1" smtClean="0">
                <a:solidFill>
                  <a:schemeClr val="bg1"/>
                </a:solidFill>
                <a:latin typeface="Calibri" pitchFamily="34" charset="0"/>
              </a:rPr>
              <a:t>Ραφφινόζη</a:t>
            </a:r>
            <a:r>
              <a:rPr lang="en-US" sz="2400" dirty="0" smtClean="0">
                <a:solidFill>
                  <a:schemeClr val="bg1"/>
                </a:solidFill>
                <a:latin typeface="Calibri" pitchFamily="34" charset="0"/>
              </a:rPr>
              <a:t> (</a:t>
            </a:r>
            <a:r>
              <a:rPr lang="el-GR" sz="2400" dirty="0" err="1" smtClean="0">
                <a:solidFill>
                  <a:schemeClr val="bg1"/>
                </a:solidFill>
                <a:latin typeface="Calibri" pitchFamily="34" charset="0"/>
              </a:rPr>
              <a:t>τρισακχαρίτης</a:t>
            </a:r>
            <a:r>
              <a:rPr lang="el-GR" sz="2400" dirty="0" smtClean="0">
                <a:solidFill>
                  <a:schemeClr val="bg1"/>
                </a:solidFill>
                <a:latin typeface="Calibri" pitchFamily="34" charset="0"/>
              </a:rPr>
              <a:t>). Επεξεργασία </a:t>
            </a:r>
            <a:r>
              <a:rPr lang="el-GR" sz="2400" dirty="0" err="1" smtClean="0">
                <a:solidFill>
                  <a:schemeClr val="bg1"/>
                </a:solidFill>
                <a:latin typeface="Calibri" pitchFamily="34" charset="0"/>
              </a:rPr>
              <a:t>Γρ</a:t>
            </a:r>
            <a:r>
              <a:rPr lang="el-GR" sz="2400" dirty="0" smtClean="0">
                <a:solidFill>
                  <a:schemeClr val="bg1"/>
                </a:solidFill>
                <a:latin typeface="Calibri" pitchFamily="34" charset="0"/>
              </a:rPr>
              <a:t>. </a:t>
            </a:r>
            <a:r>
              <a:rPr lang="el-GR" sz="2400" dirty="0" err="1" smtClean="0">
                <a:solidFill>
                  <a:schemeClr val="bg1"/>
                </a:solidFill>
                <a:latin typeface="Calibri" pitchFamily="34" charset="0"/>
              </a:rPr>
              <a:t>Διαμαντίδης</a:t>
            </a:r>
            <a:r>
              <a:rPr lang="el-GR" sz="2400" dirty="0" smtClean="0">
                <a:solidFill>
                  <a:schemeClr val="bg1"/>
                </a:solidFill>
                <a:latin typeface="Calibri" pitchFamily="34" charset="0"/>
              </a:rPr>
              <a:t> (</a:t>
            </a:r>
            <a:r>
              <a:rPr lang="en-US" sz="2400" dirty="0" err="1" smtClean="0">
                <a:solidFill>
                  <a:schemeClr val="bg1"/>
                </a:solidFill>
                <a:latin typeface="Calibri" pitchFamily="34" charset="0"/>
              </a:rPr>
              <a:t>Biovia</a:t>
            </a:r>
            <a:r>
              <a:rPr lang="en-US" sz="2400" dirty="0" smtClean="0">
                <a:solidFill>
                  <a:schemeClr val="bg1"/>
                </a:solidFill>
                <a:latin typeface="Calibri" pitchFamily="34" charset="0"/>
              </a:rPr>
              <a:t> draw)</a:t>
            </a:r>
            <a:r>
              <a:rPr lang="el-GR" sz="2400" dirty="0" smtClean="0">
                <a:solidFill>
                  <a:schemeClr val="bg1"/>
                </a:solidFill>
                <a:latin typeface="Calibri" pitchFamily="34" charset="0"/>
              </a:rPr>
              <a:t>.</a:t>
            </a:r>
          </a:p>
          <a:p>
            <a:pPr>
              <a:buFont typeface="Arial" charset="0"/>
              <a:buChar char="•"/>
              <a:defRPr/>
            </a:pPr>
            <a:endParaRPr lang="el-GR" sz="2400" b="1" dirty="0" smtClean="0">
              <a:solidFill>
                <a:schemeClr val="bg1"/>
              </a:solidFill>
              <a:latin typeface="Calibri" pitchFamily="34" charset="0"/>
            </a:endParaRPr>
          </a:p>
          <a:p>
            <a:pPr>
              <a:buFont typeface="Arial" charset="0"/>
              <a:buChar char="•"/>
              <a:defRPr/>
            </a:pPr>
            <a:endParaRPr lang="el-GR" sz="2400" dirty="0" smtClean="0">
              <a:solidFill>
                <a:schemeClr val="bg1"/>
              </a:solidFill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397279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8859" y="25400"/>
            <a:ext cx="8230870" cy="1143000"/>
          </a:xfrm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el-GR" b="1" dirty="0" smtClean="0">
                <a:solidFill>
                  <a:schemeClr val="bg1"/>
                </a:solidFill>
                <a:latin typeface="Calibri" pitchFamily="34" charset="0"/>
              </a:rPr>
              <a:t>Σημείωμα Χρήσης Έργων Τρίτων</a:t>
            </a:r>
            <a:r>
              <a:rPr lang="en-US" b="1" dirty="0" smtClean="0">
                <a:solidFill>
                  <a:schemeClr val="bg1"/>
                </a:solidFill>
                <a:latin typeface="Calibri" pitchFamily="34" charset="0"/>
              </a:rPr>
              <a:t> (</a:t>
            </a:r>
            <a:r>
              <a:rPr lang="el-GR" b="1" dirty="0" smtClean="0">
                <a:solidFill>
                  <a:schemeClr val="bg1"/>
                </a:solidFill>
                <a:latin typeface="Calibri" pitchFamily="34" charset="0"/>
              </a:rPr>
              <a:t>4</a:t>
            </a:r>
            <a:r>
              <a:rPr lang="en-US" b="1" dirty="0" smtClean="0">
                <a:solidFill>
                  <a:schemeClr val="bg1"/>
                </a:solidFill>
                <a:latin typeface="Calibri" pitchFamily="34" charset="0"/>
              </a:rPr>
              <a:t>/6)</a:t>
            </a:r>
            <a:endParaRPr lang="el-GR" b="1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28859" y="1439863"/>
            <a:ext cx="8230870" cy="4760912"/>
          </a:xfrm>
        </p:spPr>
        <p:txBody>
          <a:bodyPr>
            <a:normAutofit/>
          </a:bodyPr>
          <a:lstStyle/>
          <a:p>
            <a:pPr eaLnBrk="0" hangingPunct="0">
              <a:lnSpc>
                <a:spcPct val="118000"/>
              </a:lnSpc>
              <a:buClr>
                <a:schemeClr val="bg1"/>
              </a:buClr>
              <a:buFont typeface="Arial" pitchFamily="34" charset="0"/>
              <a:buChar char="•"/>
              <a:tabLst>
                <a:tab pos="723900" algn="l"/>
                <a:tab pos="1447800" algn="l"/>
                <a:tab pos="2171700" algn="l"/>
              </a:tabLst>
            </a:pPr>
            <a:r>
              <a:rPr lang="el-GR" sz="2400" dirty="0" smtClean="0">
                <a:solidFill>
                  <a:schemeClr val="bg1"/>
                </a:solidFill>
                <a:latin typeface="Calibri" pitchFamily="34" charset="0"/>
              </a:rPr>
              <a:t>Σχήμα 11: Υδρόλυση </a:t>
            </a:r>
            <a:r>
              <a:rPr lang="el-GR" sz="2400" dirty="0" err="1" smtClean="0">
                <a:solidFill>
                  <a:schemeClr val="bg1"/>
                </a:solidFill>
                <a:latin typeface="Calibri" pitchFamily="34" charset="0"/>
              </a:rPr>
              <a:t>ραφφινόζης</a:t>
            </a:r>
            <a:r>
              <a:rPr lang="el-GR" sz="2400" dirty="0" smtClean="0">
                <a:solidFill>
                  <a:schemeClr val="bg1"/>
                </a:solidFill>
                <a:latin typeface="Calibri" pitchFamily="34" charset="0"/>
              </a:rPr>
              <a:t>. Επεξεργασία </a:t>
            </a:r>
            <a:r>
              <a:rPr lang="el-GR" sz="2400" dirty="0" err="1" smtClean="0">
                <a:solidFill>
                  <a:schemeClr val="bg1"/>
                </a:solidFill>
                <a:latin typeface="Calibri" pitchFamily="34" charset="0"/>
              </a:rPr>
              <a:t>Γρ</a:t>
            </a:r>
            <a:r>
              <a:rPr lang="el-GR" sz="2400" dirty="0" smtClean="0">
                <a:solidFill>
                  <a:schemeClr val="bg1"/>
                </a:solidFill>
                <a:latin typeface="Calibri" pitchFamily="34" charset="0"/>
              </a:rPr>
              <a:t>. </a:t>
            </a:r>
            <a:r>
              <a:rPr lang="el-GR" sz="2400" dirty="0" err="1" smtClean="0">
                <a:solidFill>
                  <a:schemeClr val="bg1"/>
                </a:solidFill>
                <a:latin typeface="Calibri" pitchFamily="34" charset="0"/>
              </a:rPr>
              <a:t>Διαμαντίδης</a:t>
            </a:r>
            <a:r>
              <a:rPr lang="el-GR" sz="2400" dirty="0" smtClean="0">
                <a:solidFill>
                  <a:schemeClr val="bg1"/>
                </a:solidFill>
                <a:latin typeface="Calibri" pitchFamily="34" charset="0"/>
              </a:rPr>
              <a:t> (</a:t>
            </a:r>
            <a:r>
              <a:rPr lang="en-US" sz="2400" dirty="0" err="1" smtClean="0">
                <a:solidFill>
                  <a:schemeClr val="bg1"/>
                </a:solidFill>
                <a:latin typeface="Calibri" pitchFamily="34" charset="0"/>
              </a:rPr>
              <a:t>Biovia</a:t>
            </a:r>
            <a:r>
              <a:rPr lang="en-US" sz="2400" dirty="0" smtClean="0">
                <a:solidFill>
                  <a:schemeClr val="bg1"/>
                </a:solidFill>
                <a:latin typeface="Calibri" pitchFamily="34" charset="0"/>
              </a:rPr>
              <a:t> draw)</a:t>
            </a:r>
            <a:r>
              <a:rPr lang="el-GR" sz="2400" dirty="0" smtClean="0">
                <a:solidFill>
                  <a:schemeClr val="bg1"/>
                </a:solidFill>
                <a:latin typeface="Calibri" pitchFamily="34" charset="0"/>
              </a:rPr>
              <a:t>. </a:t>
            </a:r>
            <a:endParaRPr lang="en-US" sz="2400" dirty="0" smtClean="0">
              <a:solidFill>
                <a:schemeClr val="bg1"/>
              </a:solidFill>
              <a:latin typeface="Calibri" pitchFamily="34" charset="0"/>
            </a:endParaRPr>
          </a:p>
          <a:p>
            <a:pPr eaLnBrk="0" hangingPunct="0">
              <a:lnSpc>
                <a:spcPct val="118000"/>
              </a:lnSpc>
              <a:buClr>
                <a:schemeClr val="bg1"/>
              </a:buClr>
              <a:buFont typeface="Arial" pitchFamily="34" charset="0"/>
              <a:buChar char="•"/>
              <a:tabLst>
                <a:tab pos="723900" algn="l"/>
                <a:tab pos="1447800" algn="l"/>
                <a:tab pos="2171700" algn="l"/>
              </a:tabLst>
            </a:pPr>
            <a:r>
              <a:rPr lang="el-GR" sz="2400" dirty="0" smtClean="0">
                <a:solidFill>
                  <a:schemeClr val="bg1"/>
                </a:solidFill>
                <a:latin typeface="Calibri" pitchFamily="34" charset="0"/>
              </a:rPr>
              <a:t>Σχήμα 12: </a:t>
            </a:r>
            <a:r>
              <a:rPr lang="el-GR" sz="2400" dirty="0" err="1" smtClean="0">
                <a:solidFill>
                  <a:schemeClr val="bg1"/>
                </a:solidFill>
                <a:latin typeface="Calibri" pitchFamily="34" charset="0"/>
              </a:rPr>
              <a:t>Αμυλοπηκτίνη</a:t>
            </a:r>
            <a:r>
              <a:rPr lang="el-GR" sz="2400" dirty="0" smtClean="0">
                <a:solidFill>
                  <a:schemeClr val="bg1"/>
                </a:solidFill>
                <a:latin typeface="Calibri" pitchFamily="34" charset="0"/>
              </a:rPr>
              <a:t> (συστατικό του αμύλου)-Γλυκογόνο. Επεξεργασία </a:t>
            </a:r>
            <a:r>
              <a:rPr lang="el-GR" sz="2400" dirty="0" err="1" smtClean="0">
                <a:solidFill>
                  <a:schemeClr val="bg1"/>
                </a:solidFill>
                <a:latin typeface="Calibri" pitchFamily="34" charset="0"/>
              </a:rPr>
              <a:t>Γρ</a:t>
            </a:r>
            <a:r>
              <a:rPr lang="el-GR" sz="2400" dirty="0" smtClean="0">
                <a:solidFill>
                  <a:schemeClr val="bg1"/>
                </a:solidFill>
                <a:latin typeface="Calibri" pitchFamily="34" charset="0"/>
              </a:rPr>
              <a:t>. </a:t>
            </a:r>
            <a:r>
              <a:rPr lang="el-GR" sz="2400" dirty="0" err="1" smtClean="0">
                <a:solidFill>
                  <a:schemeClr val="bg1"/>
                </a:solidFill>
                <a:latin typeface="Calibri" pitchFamily="34" charset="0"/>
              </a:rPr>
              <a:t>Διαμαντίδης</a:t>
            </a:r>
            <a:r>
              <a:rPr lang="el-GR" sz="2400" dirty="0" smtClean="0">
                <a:solidFill>
                  <a:schemeClr val="bg1"/>
                </a:solidFill>
                <a:latin typeface="Calibri" pitchFamily="34" charset="0"/>
              </a:rPr>
              <a:t> (</a:t>
            </a:r>
            <a:r>
              <a:rPr lang="en-US" sz="2400" dirty="0" err="1" smtClean="0">
                <a:solidFill>
                  <a:schemeClr val="bg1"/>
                </a:solidFill>
                <a:latin typeface="Calibri" pitchFamily="34" charset="0"/>
              </a:rPr>
              <a:t>Biovia</a:t>
            </a:r>
            <a:r>
              <a:rPr lang="en-US" sz="2400" dirty="0" smtClean="0">
                <a:solidFill>
                  <a:schemeClr val="bg1"/>
                </a:solidFill>
                <a:latin typeface="Calibri" pitchFamily="34" charset="0"/>
              </a:rPr>
              <a:t> draw)</a:t>
            </a:r>
            <a:r>
              <a:rPr lang="el-GR" sz="2400" dirty="0" smtClean="0">
                <a:solidFill>
                  <a:schemeClr val="bg1"/>
                </a:solidFill>
                <a:latin typeface="Calibri" pitchFamily="34" charset="0"/>
              </a:rPr>
              <a:t>. </a:t>
            </a:r>
          </a:p>
          <a:p>
            <a:pPr eaLnBrk="0" hangingPunct="0">
              <a:lnSpc>
                <a:spcPct val="118000"/>
              </a:lnSpc>
              <a:buClr>
                <a:schemeClr val="bg1"/>
              </a:buClr>
              <a:buFont typeface="Arial" pitchFamily="34" charset="0"/>
              <a:buChar char="•"/>
              <a:tabLst>
                <a:tab pos="723900" algn="l"/>
                <a:tab pos="1447800" algn="l"/>
                <a:tab pos="2171700" algn="l"/>
              </a:tabLst>
            </a:pPr>
            <a:r>
              <a:rPr lang="el-GR" sz="2400" dirty="0" smtClean="0">
                <a:solidFill>
                  <a:schemeClr val="bg1"/>
                </a:solidFill>
                <a:latin typeface="Calibri" pitchFamily="34" charset="0"/>
              </a:rPr>
              <a:t>Σχήμα 13: </a:t>
            </a:r>
            <a:r>
              <a:rPr lang="el-GR" sz="2400" dirty="0" err="1" smtClean="0">
                <a:solidFill>
                  <a:schemeClr val="bg1"/>
                </a:solidFill>
                <a:latin typeface="Calibri" pitchFamily="34" charset="0"/>
              </a:rPr>
              <a:t>Αμυλόκοκκος</a:t>
            </a:r>
            <a:r>
              <a:rPr lang="el-GR" sz="2400" dirty="0" smtClean="0">
                <a:solidFill>
                  <a:schemeClr val="bg1"/>
                </a:solidFill>
                <a:latin typeface="Calibri" pitchFamily="34" charset="0"/>
              </a:rPr>
              <a:t>. Επεξεργασία </a:t>
            </a:r>
            <a:r>
              <a:rPr lang="el-GR" sz="2400" dirty="0" err="1" smtClean="0">
                <a:solidFill>
                  <a:schemeClr val="bg1"/>
                </a:solidFill>
                <a:latin typeface="Calibri" pitchFamily="34" charset="0"/>
              </a:rPr>
              <a:t>Γρ</a:t>
            </a:r>
            <a:r>
              <a:rPr lang="el-GR" sz="2400" dirty="0" smtClean="0">
                <a:solidFill>
                  <a:schemeClr val="bg1"/>
                </a:solidFill>
                <a:latin typeface="Calibri" pitchFamily="34" charset="0"/>
              </a:rPr>
              <a:t>. </a:t>
            </a:r>
            <a:r>
              <a:rPr lang="el-GR" sz="2400" dirty="0" err="1" smtClean="0">
                <a:solidFill>
                  <a:schemeClr val="bg1"/>
                </a:solidFill>
                <a:latin typeface="Calibri" pitchFamily="34" charset="0"/>
              </a:rPr>
              <a:t>Διαμαντίδης</a:t>
            </a:r>
            <a:r>
              <a:rPr lang="el-GR" sz="2400" dirty="0" smtClean="0">
                <a:solidFill>
                  <a:schemeClr val="bg1"/>
                </a:solidFill>
                <a:latin typeface="Calibri" pitchFamily="34" charset="0"/>
              </a:rPr>
              <a:t>.</a:t>
            </a:r>
          </a:p>
          <a:p>
            <a:pPr>
              <a:buClr>
                <a:schemeClr val="bg1"/>
              </a:buClr>
              <a:buFont typeface="Arial" pitchFamily="34" charset="0"/>
              <a:buChar char="•"/>
            </a:pPr>
            <a:r>
              <a:rPr lang="el-GR" sz="2400" dirty="0" smtClean="0">
                <a:solidFill>
                  <a:schemeClr val="bg1"/>
                </a:solidFill>
                <a:latin typeface="Calibri" pitchFamily="34" charset="0"/>
              </a:rPr>
              <a:t>Σχήμα 14: Κυτταρίνη. Επεξεργασία </a:t>
            </a:r>
            <a:r>
              <a:rPr lang="el-GR" sz="2400" dirty="0" err="1" smtClean="0">
                <a:solidFill>
                  <a:schemeClr val="bg1"/>
                </a:solidFill>
                <a:latin typeface="Calibri" pitchFamily="34" charset="0"/>
              </a:rPr>
              <a:t>Γρ</a:t>
            </a:r>
            <a:r>
              <a:rPr lang="el-GR" sz="2400" dirty="0" smtClean="0">
                <a:solidFill>
                  <a:schemeClr val="bg1"/>
                </a:solidFill>
                <a:latin typeface="Calibri" pitchFamily="34" charset="0"/>
              </a:rPr>
              <a:t>. </a:t>
            </a:r>
            <a:r>
              <a:rPr lang="el-GR" sz="2400" dirty="0" err="1" smtClean="0">
                <a:solidFill>
                  <a:schemeClr val="bg1"/>
                </a:solidFill>
                <a:latin typeface="Calibri" pitchFamily="34" charset="0"/>
              </a:rPr>
              <a:t>Διαμαντίδης</a:t>
            </a:r>
            <a:r>
              <a:rPr lang="el-GR" sz="2400" dirty="0" smtClean="0">
                <a:solidFill>
                  <a:schemeClr val="bg1"/>
                </a:solidFill>
                <a:latin typeface="Calibri" pitchFamily="34" charset="0"/>
              </a:rPr>
              <a:t> (</a:t>
            </a:r>
            <a:r>
              <a:rPr lang="en-US" sz="2400" dirty="0" err="1" smtClean="0">
                <a:solidFill>
                  <a:schemeClr val="bg1"/>
                </a:solidFill>
                <a:latin typeface="Calibri" pitchFamily="34" charset="0"/>
              </a:rPr>
              <a:t>Biovia</a:t>
            </a:r>
            <a:r>
              <a:rPr lang="en-US" sz="2400" dirty="0" smtClean="0">
                <a:solidFill>
                  <a:schemeClr val="bg1"/>
                </a:solidFill>
                <a:latin typeface="Calibri" pitchFamily="34" charset="0"/>
              </a:rPr>
              <a:t> draw)</a:t>
            </a:r>
            <a:r>
              <a:rPr lang="el-GR" sz="2400" dirty="0" smtClean="0">
                <a:solidFill>
                  <a:schemeClr val="bg1"/>
                </a:solidFill>
                <a:latin typeface="Calibri" pitchFamily="34" charset="0"/>
              </a:rPr>
              <a:t>.</a:t>
            </a:r>
          </a:p>
          <a:p>
            <a:pPr>
              <a:buClr>
                <a:schemeClr val="bg1"/>
              </a:buClr>
              <a:buFont typeface="Arial" pitchFamily="34" charset="0"/>
              <a:buChar char="•"/>
              <a:defRPr/>
            </a:pPr>
            <a:r>
              <a:rPr lang="el-GR" sz="2400" dirty="0" smtClean="0">
                <a:solidFill>
                  <a:schemeClr val="bg1"/>
                </a:solidFill>
                <a:latin typeface="Calibri" pitchFamily="34" charset="0"/>
              </a:rPr>
              <a:t>Σχήμα 15: </a:t>
            </a:r>
            <a:r>
              <a:rPr lang="el-GR" sz="2400" dirty="0" err="1" smtClean="0">
                <a:solidFill>
                  <a:schemeClr val="bg1"/>
                </a:solidFill>
                <a:latin typeface="Calibri" pitchFamily="34" charset="0"/>
              </a:rPr>
              <a:t>Χητίνη</a:t>
            </a:r>
            <a:r>
              <a:rPr lang="el-GR" sz="2400" dirty="0" smtClean="0">
                <a:solidFill>
                  <a:schemeClr val="bg1"/>
                </a:solidFill>
                <a:latin typeface="Calibri" pitchFamily="34" charset="0"/>
              </a:rPr>
              <a:t>. Επεξεργασία </a:t>
            </a:r>
            <a:r>
              <a:rPr lang="el-GR" sz="2400" dirty="0" err="1" smtClean="0">
                <a:solidFill>
                  <a:schemeClr val="bg1"/>
                </a:solidFill>
                <a:latin typeface="Calibri" pitchFamily="34" charset="0"/>
              </a:rPr>
              <a:t>Γρ</a:t>
            </a:r>
            <a:r>
              <a:rPr lang="el-GR" sz="2400" dirty="0" smtClean="0">
                <a:solidFill>
                  <a:schemeClr val="bg1"/>
                </a:solidFill>
                <a:latin typeface="Calibri" pitchFamily="34" charset="0"/>
              </a:rPr>
              <a:t>. </a:t>
            </a:r>
            <a:r>
              <a:rPr lang="el-GR" sz="2400" dirty="0" err="1" smtClean="0">
                <a:solidFill>
                  <a:schemeClr val="bg1"/>
                </a:solidFill>
                <a:latin typeface="Calibri" pitchFamily="34" charset="0"/>
              </a:rPr>
              <a:t>Διαμαντίδης</a:t>
            </a:r>
            <a:r>
              <a:rPr lang="el-GR" sz="2400" dirty="0" smtClean="0">
                <a:solidFill>
                  <a:schemeClr val="bg1"/>
                </a:solidFill>
                <a:latin typeface="Calibri" pitchFamily="34" charset="0"/>
              </a:rPr>
              <a:t> (</a:t>
            </a:r>
            <a:r>
              <a:rPr lang="en-US" sz="2400" dirty="0" err="1" smtClean="0">
                <a:solidFill>
                  <a:schemeClr val="bg1"/>
                </a:solidFill>
                <a:latin typeface="Calibri" pitchFamily="34" charset="0"/>
              </a:rPr>
              <a:t>Biovia</a:t>
            </a:r>
            <a:r>
              <a:rPr lang="en-US" sz="2400" dirty="0" smtClean="0">
                <a:solidFill>
                  <a:schemeClr val="bg1"/>
                </a:solidFill>
                <a:latin typeface="Calibri" pitchFamily="34" charset="0"/>
              </a:rPr>
              <a:t> draw)</a:t>
            </a:r>
            <a:r>
              <a:rPr lang="el-GR" sz="2400" dirty="0" smtClean="0">
                <a:solidFill>
                  <a:schemeClr val="bg1"/>
                </a:solidFill>
                <a:latin typeface="Calibri" pitchFamily="34" charset="0"/>
              </a:rPr>
              <a:t>.</a:t>
            </a:r>
          </a:p>
          <a:p>
            <a:pPr>
              <a:buClr>
                <a:schemeClr val="bg1"/>
              </a:buClr>
              <a:buFont typeface="Arial" pitchFamily="34" charset="0"/>
              <a:buChar char="•"/>
              <a:defRPr/>
            </a:pPr>
            <a:r>
              <a:rPr lang="el-GR" sz="2400" dirty="0" smtClean="0">
                <a:solidFill>
                  <a:schemeClr val="bg1"/>
                </a:solidFill>
                <a:latin typeface="Calibri" pitchFamily="34" charset="0"/>
              </a:rPr>
              <a:t>Σχήμα 16: Πηκτίνες: γαλακτόζη-</a:t>
            </a:r>
            <a:r>
              <a:rPr lang="el-GR" sz="2400" dirty="0" err="1" smtClean="0">
                <a:solidFill>
                  <a:schemeClr val="bg1"/>
                </a:solidFill>
                <a:latin typeface="Calibri" pitchFamily="34" charset="0"/>
              </a:rPr>
              <a:t>γαλακτουρονικό</a:t>
            </a:r>
            <a:r>
              <a:rPr lang="el-GR" sz="2400" dirty="0" smtClean="0">
                <a:solidFill>
                  <a:schemeClr val="bg1"/>
                </a:solidFill>
                <a:latin typeface="Calibri" pitchFamily="34" charset="0"/>
              </a:rPr>
              <a:t> οξύ. Επεξεργασία </a:t>
            </a:r>
            <a:r>
              <a:rPr lang="el-GR" sz="2400" dirty="0" err="1" smtClean="0">
                <a:solidFill>
                  <a:schemeClr val="bg1"/>
                </a:solidFill>
                <a:latin typeface="Calibri" pitchFamily="34" charset="0"/>
              </a:rPr>
              <a:t>Γρ</a:t>
            </a:r>
            <a:r>
              <a:rPr lang="el-GR" sz="2400" dirty="0" smtClean="0">
                <a:solidFill>
                  <a:schemeClr val="bg1"/>
                </a:solidFill>
                <a:latin typeface="Calibri" pitchFamily="34" charset="0"/>
              </a:rPr>
              <a:t>. </a:t>
            </a:r>
            <a:r>
              <a:rPr lang="el-GR" sz="2400" dirty="0" err="1" smtClean="0">
                <a:solidFill>
                  <a:schemeClr val="bg1"/>
                </a:solidFill>
                <a:latin typeface="Calibri" pitchFamily="34" charset="0"/>
              </a:rPr>
              <a:t>Διαμαντίδης</a:t>
            </a:r>
            <a:r>
              <a:rPr lang="el-GR" sz="2400" dirty="0" smtClean="0">
                <a:solidFill>
                  <a:schemeClr val="bg1"/>
                </a:solidFill>
                <a:latin typeface="Calibri" pitchFamily="34" charset="0"/>
              </a:rPr>
              <a:t> (</a:t>
            </a:r>
            <a:r>
              <a:rPr lang="en-US" sz="2400" dirty="0" err="1" smtClean="0">
                <a:solidFill>
                  <a:schemeClr val="bg1"/>
                </a:solidFill>
                <a:latin typeface="Calibri" pitchFamily="34" charset="0"/>
              </a:rPr>
              <a:t>Biovia</a:t>
            </a:r>
            <a:r>
              <a:rPr lang="en-US" sz="2400" dirty="0" smtClean="0">
                <a:solidFill>
                  <a:schemeClr val="bg1"/>
                </a:solidFill>
                <a:latin typeface="Calibri" pitchFamily="34" charset="0"/>
              </a:rPr>
              <a:t> draw)</a:t>
            </a:r>
            <a:r>
              <a:rPr lang="el-GR" sz="2400" dirty="0" smtClean="0">
                <a:solidFill>
                  <a:schemeClr val="bg1"/>
                </a:solidFill>
                <a:latin typeface="Calibri" pitchFamily="34" charset="0"/>
              </a:rPr>
              <a:t>.</a:t>
            </a:r>
          </a:p>
          <a:p>
            <a:pPr>
              <a:buFont typeface="Arial" charset="0"/>
              <a:buChar char="•"/>
              <a:defRPr/>
            </a:pPr>
            <a:endParaRPr lang="el-GR" sz="2400" b="1" dirty="0" smtClean="0">
              <a:solidFill>
                <a:schemeClr val="bg1"/>
              </a:solidFill>
              <a:latin typeface="Calibri" pitchFamily="34" charset="0"/>
            </a:endParaRPr>
          </a:p>
          <a:p>
            <a:pPr>
              <a:buFont typeface="Arial" charset="0"/>
              <a:buChar char="•"/>
              <a:defRPr/>
            </a:pPr>
            <a:endParaRPr lang="el-GR" sz="2400" dirty="0" smtClean="0">
              <a:solidFill>
                <a:schemeClr val="bg1"/>
              </a:solidFill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397279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8859" y="25400"/>
            <a:ext cx="8230870" cy="1143000"/>
          </a:xfrm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el-GR" b="1" dirty="0" smtClean="0">
                <a:solidFill>
                  <a:schemeClr val="bg1"/>
                </a:solidFill>
                <a:latin typeface="Calibri" pitchFamily="34" charset="0"/>
              </a:rPr>
              <a:t>Σημείωμα Χρήσης Έργων Τρίτων</a:t>
            </a:r>
            <a:r>
              <a:rPr lang="en-US" b="1" dirty="0" smtClean="0">
                <a:solidFill>
                  <a:schemeClr val="bg1"/>
                </a:solidFill>
                <a:latin typeface="Calibri" pitchFamily="34" charset="0"/>
              </a:rPr>
              <a:t> (</a:t>
            </a:r>
            <a:r>
              <a:rPr lang="el-GR" b="1" dirty="0" smtClean="0">
                <a:solidFill>
                  <a:schemeClr val="bg1"/>
                </a:solidFill>
                <a:latin typeface="Calibri" pitchFamily="34" charset="0"/>
              </a:rPr>
              <a:t>5</a:t>
            </a:r>
            <a:r>
              <a:rPr lang="en-US" b="1" dirty="0" smtClean="0">
                <a:solidFill>
                  <a:schemeClr val="bg1"/>
                </a:solidFill>
                <a:latin typeface="Calibri" pitchFamily="34" charset="0"/>
              </a:rPr>
              <a:t>/6)</a:t>
            </a:r>
            <a:endParaRPr lang="el-GR" b="1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28859" y="1439863"/>
            <a:ext cx="8230870" cy="4760912"/>
          </a:xfrm>
        </p:spPr>
        <p:txBody>
          <a:bodyPr>
            <a:noAutofit/>
          </a:bodyPr>
          <a:lstStyle/>
          <a:p>
            <a:pPr eaLnBrk="0" hangingPunct="0">
              <a:lnSpc>
                <a:spcPct val="118000"/>
              </a:lnSpc>
              <a:buClr>
                <a:schemeClr val="bg1"/>
              </a:buClr>
              <a:buFont typeface="Arial" pitchFamily="34" charset="0"/>
              <a:buChar char="•"/>
              <a:tabLst>
                <a:tab pos="723900" algn="l"/>
                <a:tab pos="1447800" algn="l"/>
                <a:tab pos="2171700" algn="l"/>
              </a:tabLst>
            </a:pPr>
            <a:r>
              <a:rPr lang="el-GR" sz="2400" dirty="0" smtClean="0">
                <a:solidFill>
                  <a:schemeClr val="bg1"/>
                </a:solidFill>
                <a:latin typeface="Calibri" pitchFamily="34" charset="0"/>
              </a:rPr>
              <a:t>Σχήμα 17: </a:t>
            </a:r>
            <a:r>
              <a:rPr lang="el-GR" sz="2400" dirty="0" err="1" smtClean="0">
                <a:solidFill>
                  <a:schemeClr val="bg1"/>
                </a:solidFill>
                <a:latin typeface="Calibri" pitchFamily="34" charset="0"/>
              </a:rPr>
              <a:t>Πολυγαλακτουρονικό</a:t>
            </a:r>
            <a:r>
              <a:rPr lang="el-GR" sz="2400" dirty="0" smtClean="0">
                <a:solidFill>
                  <a:schemeClr val="bg1"/>
                </a:solidFill>
                <a:latin typeface="Calibri" pitchFamily="34" charset="0"/>
              </a:rPr>
              <a:t> οξύ. Επεξεργασία </a:t>
            </a:r>
            <a:r>
              <a:rPr lang="el-GR" sz="2400" dirty="0" err="1" smtClean="0">
                <a:solidFill>
                  <a:schemeClr val="bg1"/>
                </a:solidFill>
                <a:latin typeface="Calibri" pitchFamily="34" charset="0"/>
              </a:rPr>
              <a:t>Γρ</a:t>
            </a:r>
            <a:r>
              <a:rPr lang="el-GR" sz="2400" dirty="0" smtClean="0">
                <a:solidFill>
                  <a:schemeClr val="bg1"/>
                </a:solidFill>
                <a:latin typeface="Calibri" pitchFamily="34" charset="0"/>
              </a:rPr>
              <a:t>. </a:t>
            </a:r>
            <a:r>
              <a:rPr lang="el-GR" sz="2400" dirty="0" err="1" smtClean="0">
                <a:solidFill>
                  <a:schemeClr val="bg1"/>
                </a:solidFill>
                <a:latin typeface="Calibri" pitchFamily="34" charset="0"/>
              </a:rPr>
              <a:t>Διαμαντίδης</a:t>
            </a:r>
            <a:r>
              <a:rPr lang="el-GR" sz="2400" dirty="0" smtClean="0">
                <a:solidFill>
                  <a:schemeClr val="bg1"/>
                </a:solidFill>
                <a:latin typeface="Calibri" pitchFamily="34" charset="0"/>
              </a:rPr>
              <a:t> (</a:t>
            </a:r>
            <a:r>
              <a:rPr lang="en-US" sz="2400" dirty="0" err="1" smtClean="0">
                <a:solidFill>
                  <a:schemeClr val="bg1"/>
                </a:solidFill>
                <a:latin typeface="Calibri" pitchFamily="34" charset="0"/>
              </a:rPr>
              <a:t>Biovia</a:t>
            </a:r>
            <a:r>
              <a:rPr lang="en-US" sz="2400" dirty="0" smtClean="0">
                <a:solidFill>
                  <a:schemeClr val="bg1"/>
                </a:solidFill>
                <a:latin typeface="Calibri" pitchFamily="34" charset="0"/>
              </a:rPr>
              <a:t> draw)</a:t>
            </a:r>
            <a:r>
              <a:rPr lang="el-GR" sz="2400" dirty="0" smtClean="0">
                <a:solidFill>
                  <a:schemeClr val="bg1"/>
                </a:solidFill>
                <a:latin typeface="Calibri" pitchFamily="34" charset="0"/>
              </a:rPr>
              <a:t>.</a:t>
            </a:r>
            <a:endParaRPr lang="en-US" sz="2400" dirty="0" smtClean="0">
              <a:solidFill>
                <a:schemeClr val="bg1"/>
              </a:solidFill>
              <a:latin typeface="Calibri" pitchFamily="34" charset="0"/>
            </a:endParaRPr>
          </a:p>
          <a:p>
            <a:pPr eaLnBrk="0" hangingPunct="0">
              <a:lnSpc>
                <a:spcPct val="118000"/>
              </a:lnSpc>
              <a:buClr>
                <a:schemeClr val="bg1"/>
              </a:buClr>
              <a:buFont typeface="Arial" pitchFamily="34" charset="0"/>
              <a:buChar char="•"/>
              <a:tabLst>
                <a:tab pos="723900" algn="l"/>
                <a:tab pos="1447800" algn="l"/>
                <a:tab pos="2171700" algn="l"/>
              </a:tabLst>
            </a:pPr>
            <a:r>
              <a:rPr lang="el-GR" sz="2400" dirty="0" smtClean="0">
                <a:solidFill>
                  <a:schemeClr val="bg1"/>
                </a:solidFill>
                <a:latin typeface="Calibri" pitchFamily="34" charset="0"/>
              </a:rPr>
              <a:t>Σχήμα 18: Μεθυλιωμένη πηκτίνη. Επεξεργασία </a:t>
            </a:r>
            <a:r>
              <a:rPr lang="el-GR" sz="2400" dirty="0" err="1" smtClean="0">
                <a:solidFill>
                  <a:schemeClr val="bg1"/>
                </a:solidFill>
                <a:latin typeface="Calibri" pitchFamily="34" charset="0"/>
              </a:rPr>
              <a:t>Γρ</a:t>
            </a:r>
            <a:r>
              <a:rPr lang="el-GR" sz="2400" dirty="0" smtClean="0">
                <a:solidFill>
                  <a:schemeClr val="bg1"/>
                </a:solidFill>
                <a:latin typeface="Calibri" pitchFamily="34" charset="0"/>
              </a:rPr>
              <a:t>. </a:t>
            </a:r>
            <a:r>
              <a:rPr lang="el-GR" sz="2400" dirty="0" err="1" smtClean="0">
                <a:solidFill>
                  <a:schemeClr val="bg1"/>
                </a:solidFill>
                <a:latin typeface="Calibri" pitchFamily="34" charset="0"/>
              </a:rPr>
              <a:t>Διαμαντίδης</a:t>
            </a:r>
            <a:r>
              <a:rPr lang="el-GR" sz="2400" dirty="0" smtClean="0">
                <a:solidFill>
                  <a:schemeClr val="bg1"/>
                </a:solidFill>
                <a:latin typeface="Calibri" pitchFamily="34" charset="0"/>
              </a:rPr>
              <a:t> (</a:t>
            </a:r>
            <a:r>
              <a:rPr lang="en-US" sz="2400" dirty="0" err="1" smtClean="0">
                <a:solidFill>
                  <a:schemeClr val="bg1"/>
                </a:solidFill>
                <a:latin typeface="Calibri" pitchFamily="34" charset="0"/>
              </a:rPr>
              <a:t>Biovia</a:t>
            </a:r>
            <a:r>
              <a:rPr lang="en-US" sz="2400" dirty="0" smtClean="0">
                <a:solidFill>
                  <a:schemeClr val="bg1"/>
                </a:solidFill>
                <a:latin typeface="Calibri" pitchFamily="34" charset="0"/>
              </a:rPr>
              <a:t> draw)</a:t>
            </a:r>
            <a:r>
              <a:rPr lang="el-GR" sz="2400" dirty="0" smtClean="0">
                <a:solidFill>
                  <a:schemeClr val="bg1"/>
                </a:solidFill>
                <a:latin typeface="Calibri" pitchFamily="34" charset="0"/>
              </a:rPr>
              <a:t>. </a:t>
            </a:r>
          </a:p>
          <a:p>
            <a:pPr eaLnBrk="0" hangingPunct="0">
              <a:lnSpc>
                <a:spcPct val="118000"/>
              </a:lnSpc>
              <a:buClr>
                <a:schemeClr val="bg1"/>
              </a:buClr>
              <a:buFont typeface="Arial" pitchFamily="34" charset="0"/>
              <a:buChar char="•"/>
              <a:tabLst>
                <a:tab pos="723900" algn="l"/>
                <a:tab pos="1447800" algn="l"/>
                <a:tab pos="2171700" algn="l"/>
              </a:tabLst>
            </a:pPr>
            <a:r>
              <a:rPr lang="el-GR" sz="2400" dirty="0" smtClean="0">
                <a:solidFill>
                  <a:schemeClr val="bg1"/>
                </a:solidFill>
                <a:latin typeface="Calibri" pitchFamily="34" charset="0"/>
              </a:rPr>
              <a:t>Σχήμα 19: </a:t>
            </a:r>
            <a:r>
              <a:rPr lang="el-GR" sz="2400" dirty="0" err="1" smtClean="0">
                <a:solidFill>
                  <a:schemeClr val="bg1"/>
                </a:solidFill>
                <a:latin typeface="Calibri" pitchFamily="34" charset="0"/>
              </a:rPr>
              <a:t>Πηκτινικό</a:t>
            </a:r>
            <a:r>
              <a:rPr lang="el-GR" sz="2400" dirty="0" smtClean="0">
                <a:solidFill>
                  <a:schemeClr val="bg1"/>
                </a:solidFill>
                <a:latin typeface="Calibri" pitchFamily="34" charset="0"/>
              </a:rPr>
              <a:t> ασβέστιο. Επεξεργασία </a:t>
            </a:r>
            <a:r>
              <a:rPr lang="el-GR" sz="2400" dirty="0" err="1" smtClean="0">
                <a:solidFill>
                  <a:schemeClr val="bg1"/>
                </a:solidFill>
                <a:latin typeface="Calibri" pitchFamily="34" charset="0"/>
              </a:rPr>
              <a:t>Γρ</a:t>
            </a:r>
            <a:r>
              <a:rPr lang="el-GR" sz="2400" dirty="0" smtClean="0">
                <a:solidFill>
                  <a:schemeClr val="bg1"/>
                </a:solidFill>
                <a:latin typeface="Calibri" pitchFamily="34" charset="0"/>
              </a:rPr>
              <a:t>. </a:t>
            </a:r>
            <a:r>
              <a:rPr lang="el-GR" sz="2400" dirty="0" err="1" smtClean="0">
                <a:solidFill>
                  <a:schemeClr val="bg1"/>
                </a:solidFill>
                <a:latin typeface="Calibri" pitchFamily="34" charset="0"/>
              </a:rPr>
              <a:t>Διαμαντίδης</a:t>
            </a:r>
            <a:r>
              <a:rPr lang="el-GR" sz="2400" dirty="0" smtClean="0">
                <a:solidFill>
                  <a:schemeClr val="bg1"/>
                </a:solidFill>
                <a:latin typeface="Calibri" pitchFamily="34" charset="0"/>
              </a:rPr>
              <a:t> (</a:t>
            </a:r>
            <a:r>
              <a:rPr lang="en-US" sz="2400" dirty="0" err="1" smtClean="0">
                <a:solidFill>
                  <a:schemeClr val="bg1"/>
                </a:solidFill>
                <a:latin typeface="Calibri" pitchFamily="34" charset="0"/>
              </a:rPr>
              <a:t>Biovia</a:t>
            </a:r>
            <a:r>
              <a:rPr lang="en-US" sz="2400" dirty="0" smtClean="0">
                <a:solidFill>
                  <a:schemeClr val="bg1"/>
                </a:solidFill>
                <a:latin typeface="Calibri" pitchFamily="34" charset="0"/>
              </a:rPr>
              <a:t> draw)</a:t>
            </a:r>
            <a:r>
              <a:rPr lang="el-GR" sz="2400" dirty="0" smtClean="0">
                <a:solidFill>
                  <a:schemeClr val="bg1"/>
                </a:solidFill>
                <a:latin typeface="Calibri" pitchFamily="34" charset="0"/>
              </a:rPr>
              <a:t>.</a:t>
            </a:r>
          </a:p>
          <a:p>
            <a:pPr>
              <a:buClr>
                <a:schemeClr val="bg1"/>
              </a:buClr>
              <a:buFont typeface="Arial" pitchFamily="34" charset="0"/>
              <a:buChar char="•"/>
            </a:pPr>
            <a:r>
              <a:rPr lang="el-GR" sz="2400" dirty="0" smtClean="0">
                <a:solidFill>
                  <a:schemeClr val="bg1"/>
                </a:solidFill>
                <a:latin typeface="Calibri" pitchFamily="34" charset="0"/>
              </a:rPr>
              <a:t>Σχήμα 20: </a:t>
            </a:r>
            <a:r>
              <a:rPr lang="el-GR" sz="2400" dirty="0" err="1" smtClean="0">
                <a:solidFill>
                  <a:schemeClr val="bg1"/>
                </a:solidFill>
                <a:latin typeface="Calibri" pitchFamily="34" charset="0"/>
              </a:rPr>
              <a:t>Αμυγδαλίνη</a:t>
            </a:r>
            <a:r>
              <a:rPr lang="el-GR" sz="2400" dirty="0" smtClean="0">
                <a:solidFill>
                  <a:schemeClr val="bg1"/>
                </a:solidFill>
                <a:latin typeface="Calibri" pitchFamily="34" charset="0"/>
              </a:rPr>
              <a:t>. Επεξεργασία </a:t>
            </a:r>
            <a:r>
              <a:rPr lang="el-GR" sz="2400" dirty="0" err="1" smtClean="0">
                <a:solidFill>
                  <a:schemeClr val="bg1"/>
                </a:solidFill>
                <a:latin typeface="Calibri" pitchFamily="34" charset="0"/>
              </a:rPr>
              <a:t>Γρ</a:t>
            </a:r>
            <a:r>
              <a:rPr lang="el-GR" sz="2400" dirty="0" smtClean="0">
                <a:solidFill>
                  <a:schemeClr val="bg1"/>
                </a:solidFill>
                <a:latin typeface="Calibri" pitchFamily="34" charset="0"/>
              </a:rPr>
              <a:t>. </a:t>
            </a:r>
            <a:r>
              <a:rPr lang="el-GR" sz="2400" dirty="0" err="1" smtClean="0">
                <a:solidFill>
                  <a:schemeClr val="bg1"/>
                </a:solidFill>
                <a:latin typeface="Calibri" pitchFamily="34" charset="0"/>
              </a:rPr>
              <a:t>Διαμαντίδης</a:t>
            </a:r>
            <a:r>
              <a:rPr lang="el-GR" sz="2400" dirty="0" smtClean="0">
                <a:solidFill>
                  <a:schemeClr val="bg1"/>
                </a:solidFill>
                <a:latin typeface="Calibri" pitchFamily="34" charset="0"/>
              </a:rPr>
              <a:t> (</a:t>
            </a:r>
            <a:r>
              <a:rPr lang="en-US" sz="2400" dirty="0" err="1" smtClean="0">
                <a:solidFill>
                  <a:schemeClr val="bg1"/>
                </a:solidFill>
                <a:latin typeface="Calibri" pitchFamily="34" charset="0"/>
              </a:rPr>
              <a:t>Biovia</a:t>
            </a:r>
            <a:r>
              <a:rPr lang="en-US" sz="2400" dirty="0" smtClean="0">
                <a:solidFill>
                  <a:schemeClr val="bg1"/>
                </a:solidFill>
                <a:latin typeface="Calibri" pitchFamily="34" charset="0"/>
              </a:rPr>
              <a:t> draw)</a:t>
            </a:r>
            <a:r>
              <a:rPr lang="el-GR" sz="2400" dirty="0" smtClean="0">
                <a:solidFill>
                  <a:schemeClr val="bg1"/>
                </a:solidFill>
                <a:latin typeface="Calibri" pitchFamily="34" charset="0"/>
              </a:rPr>
              <a:t>.</a:t>
            </a:r>
          </a:p>
          <a:p>
            <a:pPr>
              <a:buClr>
                <a:schemeClr val="bg1"/>
              </a:buClr>
              <a:buFont typeface="Arial" pitchFamily="34" charset="0"/>
              <a:buChar char="•"/>
              <a:defRPr/>
            </a:pPr>
            <a:r>
              <a:rPr lang="el-GR" sz="2400" dirty="0" smtClean="0">
                <a:solidFill>
                  <a:schemeClr val="bg1"/>
                </a:solidFill>
                <a:latin typeface="Calibri" pitchFamily="34" charset="0"/>
              </a:rPr>
              <a:t>Σχήμα 21: </a:t>
            </a:r>
            <a:r>
              <a:rPr lang="el-GR" sz="2400" dirty="0" err="1" smtClean="0">
                <a:solidFill>
                  <a:schemeClr val="bg1"/>
                </a:solidFill>
                <a:latin typeface="Calibri" pitchFamily="34" charset="0"/>
              </a:rPr>
              <a:t>Γλυκοζίδια</a:t>
            </a:r>
            <a:r>
              <a:rPr lang="el-GR" sz="2400" dirty="0" smtClean="0">
                <a:solidFill>
                  <a:schemeClr val="bg1"/>
                </a:solidFill>
                <a:latin typeface="Calibri" pitchFamily="34" charset="0"/>
              </a:rPr>
              <a:t> </a:t>
            </a:r>
            <a:r>
              <a:rPr lang="el-GR" sz="2400" dirty="0" err="1" smtClean="0">
                <a:solidFill>
                  <a:schemeClr val="bg1"/>
                </a:solidFill>
                <a:latin typeface="Calibri" pitchFamily="34" charset="0"/>
              </a:rPr>
              <a:t>στεβιόλης</a:t>
            </a:r>
            <a:r>
              <a:rPr lang="el-GR" sz="2400" dirty="0" smtClean="0">
                <a:solidFill>
                  <a:schemeClr val="bg1"/>
                </a:solidFill>
                <a:latin typeface="Calibri" pitchFamily="34" charset="0"/>
              </a:rPr>
              <a:t>. Επεξεργασία </a:t>
            </a:r>
            <a:r>
              <a:rPr lang="el-GR" sz="2400" dirty="0" err="1" smtClean="0">
                <a:solidFill>
                  <a:schemeClr val="bg1"/>
                </a:solidFill>
                <a:latin typeface="Calibri" pitchFamily="34" charset="0"/>
              </a:rPr>
              <a:t>Γρ</a:t>
            </a:r>
            <a:r>
              <a:rPr lang="el-GR" sz="2400" dirty="0" smtClean="0">
                <a:solidFill>
                  <a:schemeClr val="bg1"/>
                </a:solidFill>
                <a:latin typeface="Calibri" pitchFamily="34" charset="0"/>
              </a:rPr>
              <a:t>. </a:t>
            </a:r>
            <a:r>
              <a:rPr lang="el-GR" sz="2400" dirty="0" err="1" smtClean="0">
                <a:solidFill>
                  <a:schemeClr val="bg1"/>
                </a:solidFill>
                <a:latin typeface="Calibri" pitchFamily="34" charset="0"/>
              </a:rPr>
              <a:t>Διαμαντίδης</a:t>
            </a:r>
            <a:r>
              <a:rPr lang="el-GR" sz="2400" dirty="0" smtClean="0">
                <a:solidFill>
                  <a:schemeClr val="bg1"/>
                </a:solidFill>
                <a:latin typeface="Calibri" pitchFamily="34" charset="0"/>
              </a:rPr>
              <a:t> (</a:t>
            </a:r>
            <a:r>
              <a:rPr lang="en-US" sz="2400" dirty="0" err="1" smtClean="0">
                <a:solidFill>
                  <a:schemeClr val="bg1"/>
                </a:solidFill>
                <a:latin typeface="Calibri" pitchFamily="34" charset="0"/>
              </a:rPr>
              <a:t>Biovia</a:t>
            </a:r>
            <a:r>
              <a:rPr lang="en-US" sz="2400" dirty="0" smtClean="0">
                <a:solidFill>
                  <a:schemeClr val="bg1"/>
                </a:solidFill>
                <a:latin typeface="Calibri" pitchFamily="34" charset="0"/>
              </a:rPr>
              <a:t> draw)</a:t>
            </a:r>
            <a:r>
              <a:rPr lang="el-GR" sz="2400" dirty="0" smtClean="0">
                <a:solidFill>
                  <a:schemeClr val="bg1"/>
                </a:solidFill>
                <a:latin typeface="Calibri" pitchFamily="34" charset="0"/>
              </a:rPr>
              <a:t>.</a:t>
            </a:r>
          </a:p>
          <a:p>
            <a:pPr>
              <a:buFont typeface="Arial" charset="0"/>
              <a:buChar char="•"/>
              <a:defRPr/>
            </a:pPr>
            <a:endParaRPr lang="el-GR" sz="2400" b="1" dirty="0" smtClean="0">
              <a:solidFill>
                <a:schemeClr val="bg1"/>
              </a:solidFill>
              <a:latin typeface="Calibri" pitchFamily="34" charset="0"/>
            </a:endParaRPr>
          </a:p>
          <a:p>
            <a:pPr>
              <a:buFont typeface="Arial" charset="0"/>
              <a:buChar char="•"/>
              <a:defRPr/>
            </a:pPr>
            <a:endParaRPr lang="el-GR" sz="2400" dirty="0" smtClean="0">
              <a:solidFill>
                <a:schemeClr val="bg1"/>
              </a:solidFill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397279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8859" y="25400"/>
            <a:ext cx="8230870" cy="1143000"/>
          </a:xfrm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el-GR" b="1" dirty="0" smtClean="0">
                <a:solidFill>
                  <a:schemeClr val="bg1"/>
                </a:solidFill>
                <a:latin typeface="Calibri" pitchFamily="34" charset="0"/>
              </a:rPr>
              <a:t>Σημείωμα Χρήσης Έργων Τρίτων</a:t>
            </a:r>
            <a:r>
              <a:rPr lang="en-US" b="1" dirty="0" smtClean="0">
                <a:solidFill>
                  <a:schemeClr val="bg1"/>
                </a:solidFill>
                <a:latin typeface="Calibri" pitchFamily="34" charset="0"/>
              </a:rPr>
              <a:t> (6/6)</a:t>
            </a:r>
            <a:endParaRPr lang="el-GR" b="1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28859" y="1439863"/>
            <a:ext cx="8230870" cy="4760912"/>
          </a:xfrm>
        </p:spPr>
        <p:txBody>
          <a:bodyPr>
            <a:normAutofit/>
          </a:bodyPr>
          <a:lstStyle/>
          <a:p>
            <a:pPr>
              <a:buClr>
                <a:schemeClr val="bg1"/>
              </a:buClr>
              <a:buFont typeface="Arial" pitchFamily="34" charset="0"/>
              <a:buChar char="•"/>
              <a:defRPr/>
            </a:pPr>
            <a:r>
              <a:rPr lang="el-GR" sz="2400" dirty="0" smtClean="0">
                <a:solidFill>
                  <a:schemeClr val="bg1"/>
                </a:solidFill>
                <a:latin typeface="Calibri" pitchFamily="34" charset="0"/>
              </a:rPr>
              <a:t>Σχήμα 22: </a:t>
            </a:r>
            <a:r>
              <a:rPr lang="el-GR" sz="2400" dirty="0" err="1" smtClean="0">
                <a:solidFill>
                  <a:schemeClr val="bg1"/>
                </a:solidFill>
                <a:latin typeface="Calibri" pitchFamily="34" charset="0"/>
              </a:rPr>
              <a:t>Θειογλυκοζίτες</a:t>
            </a:r>
            <a:r>
              <a:rPr lang="el-GR" sz="2400" dirty="0" smtClean="0">
                <a:solidFill>
                  <a:schemeClr val="bg1"/>
                </a:solidFill>
                <a:latin typeface="Calibri" pitchFamily="34" charset="0"/>
              </a:rPr>
              <a:t>. Επεξεργασία </a:t>
            </a:r>
            <a:r>
              <a:rPr lang="el-GR" sz="2400" dirty="0" err="1" smtClean="0">
                <a:solidFill>
                  <a:schemeClr val="bg1"/>
                </a:solidFill>
                <a:latin typeface="Calibri" pitchFamily="34" charset="0"/>
              </a:rPr>
              <a:t>Γρ</a:t>
            </a:r>
            <a:r>
              <a:rPr lang="el-GR" sz="2400" dirty="0" smtClean="0">
                <a:solidFill>
                  <a:schemeClr val="bg1"/>
                </a:solidFill>
                <a:latin typeface="Calibri" pitchFamily="34" charset="0"/>
              </a:rPr>
              <a:t>. </a:t>
            </a:r>
            <a:r>
              <a:rPr lang="el-GR" sz="2400" dirty="0" err="1" smtClean="0">
                <a:solidFill>
                  <a:schemeClr val="bg1"/>
                </a:solidFill>
                <a:latin typeface="Calibri" pitchFamily="34" charset="0"/>
              </a:rPr>
              <a:t>Διαμαντίδης</a:t>
            </a:r>
            <a:r>
              <a:rPr lang="el-GR" sz="2400" dirty="0" smtClean="0">
                <a:solidFill>
                  <a:schemeClr val="bg1"/>
                </a:solidFill>
                <a:latin typeface="Calibri" pitchFamily="34" charset="0"/>
              </a:rPr>
              <a:t> (</a:t>
            </a:r>
            <a:r>
              <a:rPr lang="en-US" sz="2400" dirty="0" err="1" smtClean="0">
                <a:solidFill>
                  <a:schemeClr val="bg1"/>
                </a:solidFill>
                <a:latin typeface="Calibri" pitchFamily="34" charset="0"/>
              </a:rPr>
              <a:t>Biovia</a:t>
            </a:r>
            <a:r>
              <a:rPr lang="en-US" sz="2400" dirty="0" smtClean="0">
                <a:solidFill>
                  <a:schemeClr val="bg1"/>
                </a:solidFill>
                <a:latin typeface="Calibri" pitchFamily="34" charset="0"/>
              </a:rPr>
              <a:t> draw)</a:t>
            </a:r>
            <a:r>
              <a:rPr lang="el-GR" sz="2400" dirty="0" smtClean="0">
                <a:solidFill>
                  <a:schemeClr val="bg1"/>
                </a:solidFill>
                <a:latin typeface="Calibri" pitchFamily="34" charset="0"/>
              </a:rPr>
              <a:t>.</a:t>
            </a:r>
            <a:endParaRPr lang="en-US" sz="2400" dirty="0" smtClean="0">
              <a:solidFill>
                <a:schemeClr val="bg1"/>
              </a:solidFill>
              <a:latin typeface="Calibri" pitchFamily="34" charset="0"/>
            </a:endParaRPr>
          </a:p>
          <a:p>
            <a:pPr>
              <a:buClr>
                <a:schemeClr val="bg1"/>
              </a:buClr>
              <a:buFont typeface="Arial" pitchFamily="34" charset="0"/>
              <a:buChar char="•"/>
              <a:defRPr/>
            </a:pPr>
            <a:r>
              <a:rPr lang="el-GR" sz="2400" dirty="0" smtClean="0">
                <a:solidFill>
                  <a:schemeClr val="bg1"/>
                </a:solidFill>
                <a:latin typeface="Calibri" pitchFamily="34" charset="0"/>
              </a:rPr>
              <a:t>Σχήμα 23: </a:t>
            </a:r>
            <a:r>
              <a:rPr lang="el-GR" sz="2400" dirty="0" err="1" smtClean="0">
                <a:solidFill>
                  <a:schemeClr val="bg1"/>
                </a:solidFill>
                <a:latin typeface="Calibri" pitchFamily="34" charset="0"/>
              </a:rPr>
              <a:t>Γλυκοραφανίνη</a:t>
            </a:r>
            <a:r>
              <a:rPr lang="el-GR" sz="2400" dirty="0" smtClean="0">
                <a:solidFill>
                  <a:schemeClr val="bg1"/>
                </a:solidFill>
                <a:latin typeface="Calibri" pitchFamily="34" charset="0"/>
              </a:rPr>
              <a:t>. Επεξεργασία </a:t>
            </a:r>
            <a:r>
              <a:rPr lang="el-GR" sz="2400" dirty="0" err="1" smtClean="0">
                <a:solidFill>
                  <a:schemeClr val="bg1"/>
                </a:solidFill>
                <a:latin typeface="Calibri" pitchFamily="34" charset="0"/>
              </a:rPr>
              <a:t>Γρ</a:t>
            </a:r>
            <a:r>
              <a:rPr lang="el-GR" sz="2400" dirty="0" smtClean="0">
                <a:solidFill>
                  <a:schemeClr val="bg1"/>
                </a:solidFill>
                <a:latin typeface="Calibri" pitchFamily="34" charset="0"/>
              </a:rPr>
              <a:t>. </a:t>
            </a:r>
            <a:r>
              <a:rPr lang="el-GR" sz="2400" dirty="0" err="1" smtClean="0">
                <a:solidFill>
                  <a:schemeClr val="bg1"/>
                </a:solidFill>
                <a:latin typeface="Calibri" pitchFamily="34" charset="0"/>
              </a:rPr>
              <a:t>Διαμαντίδης</a:t>
            </a:r>
            <a:r>
              <a:rPr lang="el-GR" sz="2400" dirty="0" smtClean="0">
                <a:solidFill>
                  <a:schemeClr val="bg1"/>
                </a:solidFill>
                <a:latin typeface="Calibri" pitchFamily="34" charset="0"/>
              </a:rPr>
              <a:t> (</a:t>
            </a:r>
            <a:r>
              <a:rPr lang="en-US" sz="2400" dirty="0" err="1" smtClean="0">
                <a:solidFill>
                  <a:schemeClr val="bg1"/>
                </a:solidFill>
                <a:latin typeface="Calibri" pitchFamily="34" charset="0"/>
              </a:rPr>
              <a:t>Biovia</a:t>
            </a:r>
            <a:r>
              <a:rPr lang="en-US" sz="2400" dirty="0" smtClean="0">
                <a:solidFill>
                  <a:schemeClr val="bg1"/>
                </a:solidFill>
                <a:latin typeface="Calibri" pitchFamily="34" charset="0"/>
              </a:rPr>
              <a:t> draw)</a:t>
            </a:r>
            <a:r>
              <a:rPr lang="el-GR" sz="2400" dirty="0" smtClean="0">
                <a:solidFill>
                  <a:schemeClr val="bg1"/>
                </a:solidFill>
                <a:latin typeface="Calibri" pitchFamily="34" charset="0"/>
              </a:rPr>
              <a:t>.</a:t>
            </a:r>
            <a:endParaRPr lang="en-US" sz="2400" dirty="0" smtClean="0">
              <a:solidFill>
                <a:schemeClr val="bg1"/>
              </a:solidFill>
              <a:latin typeface="Calibri" pitchFamily="34" charset="0"/>
            </a:endParaRPr>
          </a:p>
          <a:p>
            <a:pPr>
              <a:buClr>
                <a:schemeClr val="bg1"/>
              </a:buClr>
              <a:buFont typeface="Arial" pitchFamily="34" charset="0"/>
              <a:buChar char="•"/>
              <a:defRPr/>
            </a:pPr>
            <a:r>
              <a:rPr lang="el-GR" sz="2400" dirty="0" smtClean="0">
                <a:solidFill>
                  <a:schemeClr val="bg1"/>
                </a:solidFill>
                <a:latin typeface="Calibri" pitchFamily="34" charset="0"/>
              </a:rPr>
              <a:t>Σχήμα 24: α-σολανίνη. Επεξεργασία </a:t>
            </a:r>
            <a:r>
              <a:rPr lang="el-GR" sz="2400" dirty="0" err="1" smtClean="0">
                <a:solidFill>
                  <a:schemeClr val="bg1"/>
                </a:solidFill>
                <a:latin typeface="Calibri" pitchFamily="34" charset="0"/>
              </a:rPr>
              <a:t>Γρ</a:t>
            </a:r>
            <a:r>
              <a:rPr lang="el-GR" sz="2400" dirty="0" smtClean="0">
                <a:solidFill>
                  <a:schemeClr val="bg1"/>
                </a:solidFill>
                <a:latin typeface="Calibri" pitchFamily="34" charset="0"/>
              </a:rPr>
              <a:t>. </a:t>
            </a:r>
            <a:r>
              <a:rPr lang="el-GR" sz="2400" dirty="0" err="1" smtClean="0">
                <a:solidFill>
                  <a:schemeClr val="bg1"/>
                </a:solidFill>
                <a:latin typeface="Calibri" pitchFamily="34" charset="0"/>
              </a:rPr>
              <a:t>Διαμαντίδης</a:t>
            </a:r>
            <a:r>
              <a:rPr lang="el-GR" sz="2400" dirty="0" smtClean="0">
                <a:solidFill>
                  <a:schemeClr val="bg1"/>
                </a:solidFill>
                <a:latin typeface="Calibri" pitchFamily="34" charset="0"/>
              </a:rPr>
              <a:t> (</a:t>
            </a:r>
            <a:r>
              <a:rPr lang="en-US" sz="2400" dirty="0" err="1" smtClean="0">
                <a:solidFill>
                  <a:schemeClr val="bg1"/>
                </a:solidFill>
                <a:latin typeface="Calibri" pitchFamily="34" charset="0"/>
              </a:rPr>
              <a:t>Biovia</a:t>
            </a:r>
            <a:r>
              <a:rPr lang="en-US" sz="2400" dirty="0" smtClean="0">
                <a:solidFill>
                  <a:schemeClr val="bg1"/>
                </a:solidFill>
                <a:latin typeface="Calibri" pitchFamily="34" charset="0"/>
              </a:rPr>
              <a:t> draw)</a:t>
            </a:r>
            <a:r>
              <a:rPr lang="el-GR" sz="2400" dirty="0" smtClean="0">
                <a:solidFill>
                  <a:schemeClr val="bg1"/>
                </a:solidFill>
                <a:latin typeface="Calibri" pitchFamily="34" charset="0"/>
              </a:rPr>
              <a:t>.</a:t>
            </a:r>
          </a:p>
          <a:p>
            <a:pPr>
              <a:buClr>
                <a:schemeClr val="bg1"/>
              </a:buClr>
              <a:buFont typeface="Arial" pitchFamily="34" charset="0"/>
              <a:buChar char="•"/>
              <a:defRPr/>
            </a:pPr>
            <a:r>
              <a:rPr lang="el-GR" sz="2400" dirty="0" smtClean="0">
                <a:solidFill>
                  <a:schemeClr val="bg1"/>
                </a:solidFill>
                <a:latin typeface="Calibri" pitchFamily="34" charset="0"/>
              </a:rPr>
              <a:t>Σχήμα 25: </a:t>
            </a:r>
            <a:r>
              <a:rPr lang="el-GR" sz="2400" dirty="0" err="1" smtClean="0">
                <a:solidFill>
                  <a:schemeClr val="bg1"/>
                </a:solidFill>
                <a:latin typeface="Calibri" pitchFamily="34" charset="0"/>
              </a:rPr>
              <a:t>Πρωτοδιοσκίνη</a:t>
            </a:r>
            <a:r>
              <a:rPr lang="el-GR" sz="2400" dirty="0" smtClean="0">
                <a:solidFill>
                  <a:schemeClr val="bg1"/>
                </a:solidFill>
                <a:latin typeface="Calibri" pitchFamily="34" charset="0"/>
              </a:rPr>
              <a:t>. </a:t>
            </a:r>
            <a:r>
              <a:rPr lang="en-US" sz="2400" dirty="0" smtClean="0">
                <a:solidFill>
                  <a:schemeClr val="bg1"/>
                </a:solidFill>
                <a:latin typeface="Calibri" pitchFamily="34" charset="0"/>
                <a:hlinkClick r:id="rId3"/>
              </a:rPr>
              <a:t>https://en.wikipedia.org/wiki/Protodioscin</a:t>
            </a:r>
            <a:endParaRPr lang="el-GR" sz="2400" dirty="0" smtClean="0">
              <a:solidFill>
                <a:schemeClr val="bg1"/>
              </a:solidFill>
              <a:latin typeface="Calibri" pitchFamily="34" charset="0"/>
            </a:endParaRPr>
          </a:p>
          <a:p>
            <a:pPr>
              <a:buFont typeface="Arial" charset="0"/>
              <a:buChar char="•"/>
              <a:defRPr/>
            </a:pPr>
            <a:endParaRPr lang="el-GR" sz="2400" b="1" dirty="0" smtClean="0">
              <a:solidFill>
                <a:schemeClr val="bg1"/>
              </a:solidFill>
              <a:latin typeface="Calibri" pitchFamily="34" charset="0"/>
            </a:endParaRPr>
          </a:p>
          <a:p>
            <a:pPr>
              <a:buFont typeface="Arial" charset="0"/>
              <a:buChar char="•"/>
              <a:defRPr/>
            </a:pPr>
            <a:endParaRPr lang="el-GR" sz="2400" dirty="0" smtClean="0">
              <a:solidFill>
                <a:schemeClr val="bg1"/>
              </a:solidFill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397279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Title 1"/>
          <p:cNvSpPr>
            <a:spLocks noGrp="1"/>
          </p:cNvSpPr>
          <p:nvPr>
            <p:ph type="title"/>
          </p:nvPr>
        </p:nvSpPr>
        <p:spPr bwMode="auto">
          <a:xfrm>
            <a:off x="1028859" y="25400"/>
            <a:ext cx="8230870" cy="11430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l-GR" altLang="el-GR" b="1" dirty="0" smtClean="0">
                <a:solidFill>
                  <a:schemeClr val="bg1"/>
                </a:solidFill>
                <a:latin typeface="Calibri" pitchFamily="34" charset="0"/>
              </a:rPr>
              <a:t>Σημείωμα Αναφοράς</a:t>
            </a:r>
          </a:p>
        </p:txBody>
      </p:sp>
      <p:sp>
        <p:nvSpPr>
          <p:cNvPr id="107523" name="Content Placeholder 2"/>
          <p:cNvSpPr>
            <a:spLocks noGrp="1"/>
          </p:cNvSpPr>
          <p:nvPr>
            <p:ph idx="1"/>
          </p:nvPr>
        </p:nvSpPr>
        <p:spPr>
          <a:xfrm>
            <a:off x="1028859" y="1439863"/>
            <a:ext cx="8230870" cy="4760912"/>
          </a:xfrm>
        </p:spPr>
        <p:txBody>
          <a:bodyPr/>
          <a:lstStyle/>
          <a:p>
            <a:r>
              <a:rPr lang="el-GR" altLang="el-GR" sz="2000" dirty="0" err="1">
                <a:solidFill>
                  <a:schemeClr val="bg1"/>
                </a:solidFill>
                <a:latin typeface="Calibri" pitchFamily="34" charset="0"/>
              </a:rPr>
              <a:t>Copyright</a:t>
            </a:r>
            <a:r>
              <a:rPr lang="el-GR" altLang="el-GR" sz="2000" dirty="0">
                <a:solidFill>
                  <a:schemeClr val="bg1"/>
                </a:solidFill>
                <a:latin typeface="Calibri" pitchFamily="34" charset="0"/>
              </a:rPr>
              <a:t> Αριστοτέλειο Πανεπιστήμιο Θεσσαλονίκης</a:t>
            </a:r>
            <a:r>
              <a:rPr lang="en-US" altLang="el-GR" sz="2000" dirty="0">
                <a:solidFill>
                  <a:schemeClr val="bg1"/>
                </a:solidFill>
                <a:latin typeface="Calibri" pitchFamily="34" charset="0"/>
              </a:rPr>
              <a:t>, </a:t>
            </a:r>
            <a:r>
              <a:rPr lang="el-GR" altLang="el-GR" sz="2000" dirty="0">
                <a:solidFill>
                  <a:schemeClr val="bg1"/>
                </a:solidFill>
                <a:latin typeface="Calibri" pitchFamily="34" charset="0"/>
              </a:rPr>
              <a:t>Γρηγόριος Διαμαντίδης. «Βιοχημεία. </a:t>
            </a:r>
            <a:r>
              <a:rPr lang="el-GR" altLang="el-GR" sz="2000" dirty="0" smtClean="0">
                <a:solidFill>
                  <a:schemeClr val="bg1"/>
                </a:solidFill>
                <a:latin typeface="Calibri" pitchFamily="34" charset="0"/>
              </a:rPr>
              <a:t>Μονοσακχαρίτες και πολυσακχαρίτες.». </a:t>
            </a:r>
            <a:r>
              <a:rPr lang="el-GR" altLang="el-GR" sz="2000" dirty="0">
                <a:solidFill>
                  <a:schemeClr val="bg1"/>
                </a:solidFill>
                <a:latin typeface="Calibri" pitchFamily="34" charset="0"/>
              </a:rPr>
              <a:t>Έκδοση: 1.0. Θεσσαλονίκη 2014. Διαθέσιμο από τη δικτυακή διεύθυνση:</a:t>
            </a:r>
            <a:r>
              <a:rPr lang="en-US" altLang="el-GR" sz="2000" dirty="0">
                <a:solidFill>
                  <a:schemeClr val="bg1"/>
                </a:solidFill>
                <a:latin typeface="Calibri" pitchFamily="34" charset="0"/>
              </a:rPr>
              <a:t> </a:t>
            </a:r>
            <a:r>
              <a:rPr lang="en-US" altLang="el-GR" sz="2000" dirty="0">
                <a:solidFill>
                  <a:schemeClr val="bg1"/>
                </a:solidFill>
                <a:latin typeface="Calibri" pitchFamily="34" charset="0"/>
                <a:hlinkClick r:id="rId3"/>
              </a:rPr>
              <a:t>https://opencourses.auth.gr/courses/OCRS508</a:t>
            </a:r>
            <a:r>
              <a:rPr lang="en-US" altLang="el-GR" sz="2000" dirty="0" smtClean="0">
                <a:solidFill>
                  <a:schemeClr val="bg1"/>
                </a:solidFill>
                <a:latin typeface="Calibri" pitchFamily="34" charset="0"/>
                <a:hlinkClick r:id="rId3"/>
              </a:rPr>
              <a:t>/</a:t>
            </a:r>
            <a:r>
              <a:rPr lang="el-GR" altLang="el-GR" sz="2000" dirty="0" smtClean="0">
                <a:solidFill>
                  <a:schemeClr val="bg1"/>
                </a:solidFill>
                <a:latin typeface="Calibri" pitchFamily="34" charset="0"/>
              </a:rPr>
              <a:t>.</a:t>
            </a:r>
            <a:endParaRPr lang="el-GR" altLang="el-GR" sz="2000" dirty="0">
              <a:solidFill>
                <a:schemeClr val="bg1"/>
              </a:solidFill>
              <a:latin typeface="Calibri" pitchFamily="34" charset="0"/>
            </a:endParaRPr>
          </a:p>
          <a:p>
            <a:pPr marL="0" indent="0">
              <a:buNone/>
            </a:pPr>
            <a:endParaRPr lang="el-GR" altLang="el-GR" sz="2000" dirty="0">
              <a:solidFill>
                <a:schemeClr val="bg1"/>
              </a:solidFill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958398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9570" name="Picture 2" descr="http://mirrors.creativecommons.org/presskit/buttons/88x31/png/by-sa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20255" y="3284540"/>
            <a:ext cx="1689361" cy="592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28859" y="1439863"/>
            <a:ext cx="8230870" cy="4760912"/>
          </a:xfrm>
        </p:spPr>
        <p:txBody>
          <a:bodyPr>
            <a:normAutofit/>
          </a:bodyPr>
          <a:lstStyle/>
          <a:p>
            <a:pPr marL="0" indent="0">
              <a:buNone/>
              <a:defRPr/>
            </a:pPr>
            <a:r>
              <a:rPr lang="el-GR" sz="2000" dirty="0">
                <a:solidFill>
                  <a:schemeClr val="bg1"/>
                </a:solidFill>
                <a:latin typeface="Calibri" pitchFamily="34" charset="0"/>
              </a:rPr>
              <a:t>Το παρόν υλικό διατίθεται με τους όρους της άδειας χρήσης Creative </a:t>
            </a:r>
            <a:r>
              <a:rPr lang="el-GR" sz="2000" dirty="0" err="1">
                <a:solidFill>
                  <a:schemeClr val="bg1"/>
                </a:solidFill>
                <a:latin typeface="Calibri" pitchFamily="34" charset="0"/>
              </a:rPr>
              <a:t>Commons</a:t>
            </a:r>
            <a:r>
              <a:rPr lang="el-GR" sz="2000" dirty="0">
                <a:solidFill>
                  <a:schemeClr val="bg1"/>
                </a:solidFill>
                <a:latin typeface="Calibri" pitchFamily="34" charset="0"/>
              </a:rPr>
              <a:t> Αναφορά - Παρόμοια Διανομή [1] ή μεταγενέστερη, Διεθνής Έκδοση. Εξαιρούνται τα αυτοτελή έργα τρίτων π.χ. φωτογραφίες, διαγράμματα </a:t>
            </a:r>
            <a:r>
              <a:rPr lang="el-GR" sz="2000" dirty="0" err="1">
                <a:solidFill>
                  <a:schemeClr val="bg1"/>
                </a:solidFill>
                <a:latin typeface="Calibri" pitchFamily="34" charset="0"/>
              </a:rPr>
              <a:t>κ.λ.π</a:t>
            </a:r>
            <a:r>
              <a:rPr lang="el-GR" sz="2000" dirty="0">
                <a:solidFill>
                  <a:schemeClr val="bg1"/>
                </a:solidFill>
                <a:latin typeface="Calibri" pitchFamily="34" charset="0"/>
              </a:rPr>
              <a:t>., τα οποία εμπεριέχονται σε αυτό και τα οποία αναφέρονται μαζί με τους όρους χρήσης τους στο «Σημείωμα Χρήσης Έργων Τρίτων».  </a:t>
            </a:r>
          </a:p>
          <a:p>
            <a:pPr marL="0" indent="0">
              <a:buNone/>
              <a:defRPr/>
            </a:pPr>
            <a:endParaRPr lang="el-GR" sz="2000" dirty="0">
              <a:solidFill>
                <a:schemeClr val="bg1"/>
              </a:solidFill>
              <a:latin typeface="Calibri" pitchFamily="34" charset="0"/>
            </a:endParaRPr>
          </a:p>
          <a:p>
            <a:pPr marL="0" indent="0">
              <a:spcBef>
                <a:spcPts val="1800"/>
              </a:spcBef>
              <a:buNone/>
              <a:defRPr/>
            </a:pPr>
            <a:endParaRPr lang="el-GR" sz="1700" dirty="0">
              <a:solidFill>
                <a:schemeClr val="bg1"/>
              </a:solidFill>
              <a:latin typeface="Calibri" pitchFamily="34" charset="0"/>
            </a:endParaRPr>
          </a:p>
          <a:p>
            <a:pPr marL="0" indent="0">
              <a:spcBef>
                <a:spcPts val="1800"/>
              </a:spcBef>
              <a:buNone/>
              <a:defRPr/>
            </a:pPr>
            <a:r>
              <a:rPr lang="el-GR" sz="2000" dirty="0">
                <a:solidFill>
                  <a:schemeClr val="bg1"/>
                </a:solidFill>
                <a:latin typeface="Calibri" pitchFamily="34" charset="0"/>
              </a:rPr>
              <a:t>Ο δικαιούχος μπορεί να παρέχει στον </a:t>
            </a:r>
            <a:r>
              <a:rPr lang="el-GR" sz="2000" dirty="0" err="1">
                <a:solidFill>
                  <a:schemeClr val="bg1"/>
                </a:solidFill>
                <a:latin typeface="Calibri" pitchFamily="34" charset="0"/>
              </a:rPr>
              <a:t>αδειοδόχο</a:t>
            </a:r>
            <a:r>
              <a:rPr lang="el-GR" sz="2000" dirty="0">
                <a:solidFill>
                  <a:schemeClr val="bg1"/>
                </a:solidFill>
                <a:latin typeface="Calibri" pitchFamily="34" charset="0"/>
              </a:rPr>
              <a:t> ξεχωριστή άδεια να χρησιμοποιεί το έργο για εμπορική χρήση, εφόσον αυτό του ζητηθεί.     </a:t>
            </a:r>
            <a:r>
              <a:rPr lang="el-GR" sz="2800" dirty="0">
                <a:solidFill>
                  <a:schemeClr val="bg1"/>
                </a:solidFill>
                <a:latin typeface="Calibri" pitchFamily="34" charset="0"/>
              </a:rPr>
              <a:t>          </a:t>
            </a:r>
          </a:p>
          <a:p>
            <a:pPr marL="0" indent="0">
              <a:buNone/>
              <a:defRPr/>
            </a:pPr>
            <a:endParaRPr lang="el-GR" sz="1400" dirty="0">
              <a:solidFill>
                <a:schemeClr val="bg1"/>
              </a:solidFill>
              <a:latin typeface="Calibri" pitchFamily="34" charset="0"/>
            </a:endParaRPr>
          </a:p>
          <a:p>
            <a:pPr marL="0" indent="0">
              <a:buNone/>
              <a:defRPr/>
            </a:pPr>
            <a:endParaRPr lang="el-GR" sz="1400" dirty="0">
              <a:solidFill>
                <a:schemeClr val="bg1"/>
              </a:solidFill>
              <a:latin typeface="Calibri" pitchFamily="34" charset="0"/>
            </a:endParaRPr>
          </a:p>
          <a:p>
            <a:pPr marL="0" indent="0">
              <a:buNone/>
              <a:defRPr/>
            </a:pPr>
            <a:r>
              <a:rPr lang="el-GR" sz="1400" dirty="0">
                <a:solidFill>
                  <a:schemeClr val="bg1"/>
                </a:solidFill>
                <a:latin typeface="Calibri" pitchFamily="34" charset="0"/>
              </a:rPr>
              <a:t>[1] </a:t>
            </a:r>
            <a:r>
              <a:rPr lang="el-GR" sz="1400" dirty="0">
                <a:solidFill>
                  <a:schemeClr val="bg1"/>
                </a:solidFill>
                <a:latin typeface="Calibri" pitchFamily="34" charset="0"/>
                <a:hlinkClick r:id="rId4"/>
              </a:rPr>
              <a:t>http://creativecommons.org/licenses/by-</a:t>
            </a:r>
            <a:r>
              <a:rPr lang="en-US" sz="1400" dirty="0" err="1">
                <a:solidFill>
                  <a:schemeClr val="bg1"/>
                </a:solidFill>
                <a:latin typeface="Calibri" pitchFamily="34" charset="0"/>
                <a:hlinkClick r:id="rId4"/>
              </a:rPr>
              <a:t>sa</a:t>
            </a:r>
            <a:r>
              <a:rPr lang="el-GR" sz="1400" dirty="0">
                <a:solidFill>
                  <a:schemeClr val="bg1"/>
                </a:solidFill>
                <a:latin typeface="Calibri" pitchFamily="34" charset="0"/>
                <a:hlinkClick r:id="rId4"/>
              </a:rPr>
              <a:t>/4.0/</a:t>
            </a:r>
            <a:r>
              <a:rPr lang="el-GR" sz="1400" dirty="0">
                <a:solidFill>
                  <a:schemeClr val="bg1"/>
                </a:solidFill>
                <a:latin typeface="Calibri" pitchFamily="34" charset="0"/>
                <a:hlinkClick r:id="rId5"/>
              </a:rPr>
              <a:t> </a:t>
            </a:r>
            <a:endParaRPr lang="el-GR" sz="14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09572" name="Title 1"/>
          <p:cNvSpPr>
            <a:spLocks noGrp="1"/>
          </p:cNvSpPr>
          <p:nvPr>
            <p:ph type="title"/>
          </p:nvPr>
        </p:nvSpPr>
        <p:spPr bwMode="auto">
          <a:xfrm>
            <a:off x="1028859" y="25400"/>
            <a:ext cx="8230870" cy="11430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l-GR" altLang="el-GR" b="1" dirty="0" smtClean="0">
                <a:solidFill>
                  <a:schemeClr val="bg1"/>
                </a:solidFill>
                <a:latin typeface="Calibri" pitchFamily="34" charset="0"/>
              </a:rPr>
              <a:t>Σημείωμα </a:t>
            </a:r>
            <a:r>
              <a:rPr lang="el-GR" altLang="el-GR" b="1" dirty="0" err="1" smtClean="0">
                <a:solidFill>
                  <a:schemeClr val="bg1"/>
                </a:solidFill>
                <a:latin typeface="Calibri" pitchFamily="34" charset="0"/>
              </a:rPr>
              <a:t>Αδειοδότησης</a:t>
            </a:r>
            <a:endParaRPr lang="el-GR" altLang="el-GR" b="1" dirty="0" smtClean="0">
              <a:solidFill>
                <a:schemeClr val="bg1"/>
              </a:solidFill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826341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6" name="Τίτλος"/>
          <p:cNvSpPr>
            <a:spLocks noGrp="1"/>
          </p:cNvSpPr>
          <p:nvPr>
            <p:ph type="ctrTitle"/>
          </p:nvPr>
        </p:nvSpPr>
        <p:spPr bwMode="auto">
          <a:xfrm>
            <a:off x="1257494" y="1844675"/>
            <a:ext cx="7773600" cy="151288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rmAutofit/>
          </a:bodyPr>
          <a:lstStyle/>
          <a:p>
            <a:pPr eaLnBrk="1" hangingPunct="1"/>
            <a:r>
              <a:rPr lang="el-GR" altLang="el-GR" b="1" dirty="0" smtClean="0">
                <a:solidFill>
                  <a:schemeClr val="bg1"/>
                </a:solidFill>
                <a:latin typeface="Calibri" pitchFamily="34" charset="0"/>
              </a:rPr>
              <a:t>Τέλος ενότητας</a:t>
            </a:r>
          </a:p>
        </p:txBody>
      </p:sp>
      <p:sp>
        <p:nvSpPr>
          <p:cNvPr id="113667" name="Υπότιτλος"/>
          <p:cNvSpPr>
            <a:spLocks noGrp="1"/>
          </p:cNvSpPr>
          <p:nvPr>
            <p:ph type="subTitle" idx="1"/>
          </p:nvPr>
        </p:nvSpPr>
        <p:spPr>
          <a:xfrm>
            <a:off x="1255909" y="3500440"/>
            <a:ext cx="7776775" cy="1800225"/>
          </a:xfrm>
        </p:spPr>
        <p:txBody>
          <a:bodyPr/>
          <a:lstStyle/>
          <a:p>
            <a:pPr algn="r" eaLnBrk="1" hangingPunct="1"/>
            <a:r>
              <a:rPr lang="el-GR" altLang="el-GR" dirty="0" smtClean="0">
                <a:solidFill>
                  <a:schemeClr val="bg1"/>
                </a:solidFill>
                <a:latin typeface="Calibri" pitchFamily="34" charset="0"/>
              </a:rPr>
              <a:t>Επεξεργασία: Χρυσάνθη Χαρατσάρη</a:t>
            </a:r>
            <a:br>
              <a:rPr lang="el-GR" altLang="el-GR" dirty="0" smtClean="0">
                <a:solidFill>
                  <a:schemeClr val="bg1"/>
                </a:solidFill>
                <a:latin typeface="Calibri" pitchFamily="34" charset="0"/>
              </a:rPr>
            </a:br>
            <a:r>
              <a:rPr lang="el-GR" altLang="el-GR" dirty="0" smtClean="0">
                <a:solidFill>
                  <a:schemeClr val="bg1"/>
                </a:solidFill>
                <a:latin typeface="Calibri" pitchFamily="34" charset="0"/>
              </a:rPr>
              <a:t>Θεσσαλονίκη, Εαρινό εξάμηνο 2014-2015</a:t>
            </a:r>
          </a:p>
        </p:txBody>
      </p:sp>
    </p:spTree>
    <p:extLst>
      <p:ext uri="{BB962C8B-B14F-4D97-AF65-F5344CB8AC3E}">
        <p14:creationId xmlns:p14="http://schemas.microsoft.com/office/powerpoint/2010/main" val="2947926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0" name="Title 3"/>
          <p:cNvSpPr>
            <a:spLocks noGrp="1"/>
          </p:cNvSpPr>
          <p:nvPr>
            <p:ph type="title"/>
          </p:nvPr>
        </p:nvSpPr>
        <p:spPr bwMode="auto">
          <a:xfrm>
            <a:off x="1294013" y="3849690"/>
            <a:ext cx="7773600" cy="136207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rmAutofit/>
          </a:bodyPr>
          <a:lstStyle/>
          <a:p>
            <a:pPr eaLnBrk="1" hangingPunct="1"/>
            <a:r>
              <a:rPr lang="el-GR" altLang="el-GR" sz="4400">
                <a:solidFill>
                  <a:schemeClr val="bg1"/>
                </a:solidFill>
                <a:latin typeface="Calibri" pitchFamily="34" charset="0"/>
              </a:rPr>
              <a:t>Σημειώματα</a:t>
            </a:r>
          </a:p>
        </p:txBody>
      </p:sp>
      <p:sp>
        <p:nvSpPr>
          <p:cNvPr id="114691" name="Text Placeholder 4"/>
          <p:cNvSpPr>
            <a:spLocks noGrp="1"/>
          </p:cNvSpPr>
          <p:nvPr>
            <p:ph type="body" idx="1"/>
          </p:nvPr>
        </p:nvSpPr>
        <p:spPr>
          <a:xfrm>
            <a:off x="1294013" y="2349500"/>
            <a:ext cx="7773600" cy="1500188"/>
          </a:xfrm>
        </p:spPr>
        <p:txBody>
          <a:bodyPr/>
          <a:lstStyle/>
          <a:p>
            <a:pPr eaLnBrk="1" hangingPunct="1"/>
            <a:endParaRPr lang="el-GR" altLang="el-GR" smtClean="0">
              <a:solidFill>
                <a:schemeClr val="bg1"/>
              </a:solidFill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810917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4" name="Title 1"/>
          <p:cNvSpPr>
            <a:spLocks noGrp="1"/>
          </p:cNvSpPr>
          <p:nvPr>
            <p:ph type="title"/>
          </p:nvPr>
        </p:nvSpPr>
        <p:spPr bwMode="auto">
          <a:xfrm>
            <a:off x="1028859" y="25400"/>
            <a:ext cx="8230870" cy="11430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l-GR" altLang="el-GR" b="1" dirty="0" smtClean="0">
                <a:solidFill>
                  <a:schemeClr val="bg1"/>
                </a:solidFill>
                <a:latin typeface="Calibri" pitchFamily="34" charset="0"/>
              </a:rPr>
              <a:t>Διατήρηση Σημειωμάτων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28859" y="1439863"/>
            <a:ext cx="8230870" cy="4760912"/>
          </a:xfrm>
        </p:spPr>
        <p:txBody>
          <a:bodyPr/>
          <a:lstStyle/>
          <a:p>
            <a:pPr marL="0" indent="0">
              <a:buNone/>
              <a:defRPr/>
            </a:pPr>
            <a:r>
              <a:rPr lang="el-GR" sz="2400" dirty="0">
                <a:solidFill>
                  <a:schemeClr val="bg1"/>
                </a:solidFill>
                <a:latin typeface="Calibri" pitchFamily="34" charset="0"/>
              </a:rPr>
              <a:t>Οποιαδήποτε αναπαραγωγή ή διασκευή του υλικού θα πρέπει να συμπεριλαμβάνει:</a:t>
            </a:r>
          </a:p>
          <a:p>
            <a:pPr lvl="1" eaLnBrk="1" hangingPunct="1">
              <a:buFont typeface="Wingdings" panose="05000000000000000000" pitchFamily="2" charset="2"/>
              <a:buChar char="§"/>
              <a:defRPr/>
            </a:pPr>
            <a:r>
              <a:rPr lang="el-GR" sz="2000" dirty="0" err="1">
                <a:solidFill>
                  <a:schemeClr val="bg1"/>
                </a:solidFill>
                <a:latin typeface="Calibri" pitchFamily="34" charset="0"/>
              </a:rPr>
              <a:t>τ</a:t>
            </a:r>
            <a:r>
              <a:rPr lang="en-US" sz="2000" dirty="0">
                <a:solidFill>
                  <a:schemeClr val="bg1"/>
                </a:solidFill>
                <a:latin typeface="Calibri" pitchFamily="34" charset="0"/>
              </a:rPr>
              <a:t>ο </a:t>
            </a:r>
            <a:r>
              <a:rPr lang="en-US" sz="2000" dirty="0" err="1">
                <a:solidFill>
                  <a:schemeClr val="bg1"/>
                </a:solidFill>
                <a:latin typeface="Calibri" pitchFamily="34" charset="0"/>
              </a:rPr>
              <a:t>Σημείωμ</a:t>
            </a:r>
            <a:r>
              <a:rPr lang="en-US" sz="2000" dirty="0">
                <a:solidFill>
                  <a:schemeClr val="bg1"/>
                </a:solidFill>
                <a:latin typeface="Calibri" pitchFamily="34" charset="0"/>
              </a:rPr>
              <a:t>α Αναφοράς</a:t>
            </a:r>
            <a:endParaRPr lang="el-GR" sz="2000" dirty="0">
              <a:solidFill>
                <a:schemeClr val="bg1"/>
              </a:solidFill>
              <a:latin typeface="Calibri" pitchFamily="34" charset="0"/>
            </a:endParaRPr>
          </a:p>
          <a:p>
            <a:pPr lvl="1" eaLnBrk="1" hangingPunct="1">
              <a:buFont typeface="Wingdings" panose="05000000000000000000" pitchFamily="2" charset="2"/>
              <a:buChar char="§"/>
              <a:defRPr/>
            </a:pPr>
            <a:r>
              <a:rPr lang="el-GR" sz="2000" dirty="0" err="1">
                <a:solidFill>
                  <a:schemeClr val="bg1"/>
                </a:solidFill>
                <a:latin typeface="Calibri" pitchFamily="34" charset="0"/>
              </a:rPr>
              <a:t>τ</a:t>
            </a:r>
            <a:r>
              <a:rPr lang="en-US" sz="2000" dirty="0">
                <a:solidFill>
                  <a:schemeClr val="bg1"/>
                </a:solidFill>
                <a:latin typeface="Calibri" pitchFamily="34" charset="0"/>
              </a:rPr>
              <a:t>ο </a:t>
            </a:r>
            <a:r>
              <a:rPr lang="en-US" sz="2000" dirty="0" err="1">
                <a:solidFill>
                  <a:schemeClr val="bg1"/>
                </a:solidFill>
                <a:latin typeface="Calibri" pitchFamily="34" charset="0"/>
              </a:rPr>
              <a:t>Σημείωμ</a:t>
            </a:r>
            <a:r>
              <a:rPr lang="en-US" sz="2000" dirty="0">
                <a:solidFill>
                  <a:schemeClr val="bg1"/>
                </a:solidFill>
                <a:latin typeface="Calibri" pitchFamily="34" charset="0"/>
              </a:rPr>
              <a:t>α Αδειοδότησης</a:t>
            </a:r>
            <a:endParaRPr lang="el-GR" sz="2000" dirty="0">
              <a:solidFill>
                <a:schemeClr val="bg1"/>
              </a:solidFill>
              <a:latin typeface="Calibri" pitchFamily="34" charset="0"/>
            </a:endParaRPr>
          </a:p>
          <a:p>
            <a:pPr lvl="1" eaLnBrk="1" hangingPunct="1">
              <a:buFont typeface="Wingdings" panose="05000000000000000000" pitchFamily="2" charset="2"/>
              <a:buChar char="§"/>
              <a:defRPr/>
            </a:pPr>
            <a:r>
              <a:rPr lang="el-GR" sz="2000" dirty="0" err="1">
                <a:solidFill>
                  <a:schemeClr val="bg1"/>
                </a:solidFill>
                <a:latin typeface="Calibri" pitchFamily="34" charset="0"/>
              </a:rPr>
              <a:t>τ</a:t>
            </a:r>
            <a:r>
              <a:rPr lang="en-US" sz="2000" dirty="0">
                <a:solidFill>
                  <a:schemeClr val="bg1"/>
                </a:solidFill>
                <a:latin typeface="Calibri" pitchFamily="34" charset="0"/>
              </a:rPr>
              <a:t>η </a:t>
            </a:r>
            <a:r>
              <a:rPr lang="en-US" sz="2000" dirty="0" err="1">
                <a:solidFill>
                  <a:schemeClr val="bg1"/>
                </a:solidFill>
                <a:latin typeface="Calibri" pitchFamily="34" charset="0"/>
              </a:rPr>
              <a:t>δήλωση</a:t>
            </a:r>
            <a:r>
              <a:rPr lang="en-US" sz="2000" dirty="0">
                <a:solidFill>
                  <a:schemeClr val="bg1"/>
                </a:solidFill>
                <a:latin typeface="Calibri" pitchFamily="34" charset="0"/>
              </a:rPr>
              <a:t> </a:t>
            </a:r>
            <a:r>
              <a:rPr lang="el-GR" sz="2000" dirty="0" err="1">
                <a:solidFill>
                  <a:schemeClr val="bg1"/>
                </a:solidFill>
                <a:latin typeface="Calibri" pitchFamily="34" charset="0"/>
              </a:rPr>
              <a:t>Δ</a:t>
            </a:r>
            <a:r>
              <a:rPr lang="en-US" sz="2000" dirty="0">
                <a:solidFill>
                  <a:schemeClr val="bg1"/>
                </a:solidFill>
                <a:latin typeface="Calibri" pitchFamily="34" charset="0"/>
              </a:rPr>
              <a:t>ια</a:t>
            </a:r>
            <a:r>
              <a:rPr lang="en-US" sz="2000" dirty="0" err="1">
                <a:solidFill>
                  <a:schemeClr val="bg1"/>
                </a:solidFill>
                <a:latin typeface="Calibri" pitchFamily="34" charset="0"/>
              </a:rPr>
              <a:t>τήρησης</a:t>
            </a:r>
            <a:r>
              <a:rPr lang="en-US" sz="2000" dirty="0">
                <a:solidFill>
                  <a:schemeClr val="bg1"/>
                </a:solidFill>
                <a:latin typeface="Calibri" pitchFamily="34" charset="0"/>
              </a:rPr>
              <a:t> Σημειωμάτων</a:t>
            </a:r>
            <a:endParaRPr lang="el-GR" sz="2000" dirty="0">
              <a:solidFill>
                <a:schemeClr val="bg1"/>
              </a:solidFill>
              <a:latin typeface="Calibri" pitchFamily="34" charset="0"/>
            </a:endParaRPr>
          </a:p>
          <a:p>
            <a:pPr lvl="1" eaLnBrk="1" hangingPunct="1">
              <a:buFont typeface="Wingdings" panose="05000000000000000000" pitchFamily="2" charset="2"/>
              <a:buChar char="§"/>
              <a:defRPr/>
            </a:pPr>
            <a:r>
              <a:rPr lang="el-GR" sz="2000" dirty="0">
                <a:solidFill>
                  <a:schemeClr val="bg1"/>
                </a:solidFill>
                <a:latin typeface="Calibri" pitchFamily="34" charset="0"/>
              </a:rPr>
              <a:t>το Σημείωμα Χρήσης Έργων Τρίτων (εφόσον υπάρχει)</a:t>
            </a:r>
          </a:p>
          <a:p>
            <a:pPr marL="0" indent="0">
              <a:buNone/>
              <a:defRPr/>
            </a:pPr>
            <a:r>
              <a:rPr lang="el-GR" sz="2400" dirty="0">
                <a:solidFill>
                  <a:schemeClr val="bg1"/>
                </a:solidFill>
                <a:latin typeface="Calibri" pitchFamily="34" charset="0"/>
              </a:rPr>
              <a:t>μαζί με τους συνοδευόμενους </a:t>
            </a:r>
            <a:r>
              <a:rPr lang="el-GR" sz="2400" dirty="0" err="1">
                <a:solidFill>
                  <a:schemeClr val="bg1"/>
                </a:solidFill>
                <a:latin typeface="Calibri" pitchFamily="34" charset="0"/>
              </a:rPr>
              <a:t>υπερσυνδέσμους</a:t>
            </a:r>
            <a:r>
              <a:rPr lang="el-GR" sz="2400" dirty="0">
                <a:solidFill>
                  <a:schemeClr val="bg1"/>
                </a:solidFill>
                <a:latin typeface="Calibri" pitchFamily="34" charset="0"/>
              </a:rPr>
              <a:t>.</a:t>
            </a:r>
          </a:p>
          <a:p>
            <a:pPr eaLnBrk="1" hangingPunct="1">
              <a:buFont typeface="Arial" charset="0"/>
              <a:buChar char="•"/>
              <a:defRPr/>
            </a:pPr>
            <a:endParaRPr lang="el-GR" sz="2000" dirty="0">
              <a:solidFill>
                <a:schemeClr val="bg1"/>
              </a:solidFill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639979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 Theme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charset="0"/>
            <a:cs typeface="Arial" charset="0"/>
          </a:defRPr>
        </a:defPPr>
      </a:lstStyle>
    </a:lnDef>
  </a:objectDefaults>
  <a:extraClrSchemeLst>
    <a:extraClrScheme>
      <a:clrScheme name="Office Them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l-GR" sz="32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l-GR" sz="32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2_Office Theme">
  <a:themeElements>
    <a:clrScheme name="Office Them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 Theme">
      <a:majorFont>
        <a:latin typeface="Times New Roman"/>
        <a:ea typeface="MS Gothic"/>
        <a:cs typeface=""/>
      </a:majorFont>
      <a:minorFont>
        <a:latin typeface="Times New Roman"/>
        <a:ea typeface="MS Gothic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sz="24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Times New Roman" pitchFamily="16" charset="0"/>
            <a:ea typeface="MS Gothic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sz="24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Times New Roman" pitchFamily="16" charset="0"/>
            <a:ea typeface="MS Gothic" charset="-128"/>
          </a:defRPr>
        </a:defPPr>
      </a:lstStyle>
    </a:lnDef>
  </a:objectDefaults>
  <a:extraClrSchemeLst>
    <a:extraClrScheme>
      <a:clrScheme name="Office Them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3_Office Theme">
  <a:themeElements>
    <a:clrScheme name="Office Them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 Theme">
      <a:majorFont>
        <a:latin typeface="Times New Roman"/>
        <a:ea typeface="MS Gothic"/>
        <a:cs typeface=""/>
      </a:majorFont>
      <a:minorFont>
        <a:latin typeface="Times New Roman"/>
        <a:ea typeface="MS Gothic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sz="24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Times New Roman" pitchFamily="16" charset="0"/>
            <a:ea typeface="MS Gothic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sz="24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Times New Roman" pitchFamily="16" charset="0"/>
            <a:ea typeface="MS Gothic" charset="-128"/>
          </a:defRPr>
        </a:defPPr>
      </a:lstStyle>
    </a:lnDef>
  </a:objectDefaults>
  <a:extraClrSchemeLst>
    <a:extraClrScheme>
      <a:clrScheme name="Office Them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4_Office Theme">
  <a:themeElements>
    <a:clrScheme name="Office Them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 Theme">
      <a:majorFont>
        <a:latin typeface="Times New Roman"/>
        <a:ea typeface="MS Gothic"/>
        <a:cs typeface=""/>
      </a:majorFont>
      <a:minorFont>
        <a:latin typeface="Times New Roman"/>
        <a:ea typeface="MS Gothic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sz="24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Times New Roman" pitchFamily="16" charset="0"/>
            <a:ea typeface="MS Gothic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sz="24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Times New Roman" pitchFamily="16" charset="0"/>
            <a:ea typeface="MS Gothic" charset="-128"/>
          </a:defRPr>
        </a:defPPr>
      </a:lstStyle>
    </a:lnDef>
  </a:objectDefaults>
  <a:extraClrSchemeLst>
    <a:extraClrScheme>
      <a:clrScheme name="Office Them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5_Office Theme">
  <a:themeElements>
    <a:clrScheme name="Office Them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 Theme">
      <a:majorFont>
        <a:latin typeface="Times New Roman"/>
        <a:ea typeface="MS Gothic"/>
        <a:cs typeface=""/>
      </a:majorFont>
      <a:minorFont>
        <a:latin typeface="Times New Roman"/>
        <a:ea typeface="MS Gothic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sz="24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Times New Roman" pitchFamily="16" charset="0"/>
            <a:ea typeface="MS Gothic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sz="24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Times New Roman" pitchFamily="16" charset="0"/>
            <a:ea typeface="MS Gothic" charset="-128"/>
          </a:defRPr>
        </a:defPPr>
      </a:lstStyle>
    </a:lnDef>
  </a:objectDefaults>
  <a:extraClrSchemeLst>
    <a:extraClrScheme>
      <a:clrScheme name="Office Them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7.xml><?xml version="1.0" encoding="utf-8"?>
<a:theme xmlns:a="http://schemas.openxmlformats.org/drawingml/2006/main" name="6_Office Theme">
  <a:themeElements>
    <a:clrScheme name="Office Them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 Theme">
      <a:majorFont>
        <a:latin typeface="Times New Roman"/>
        <a:ea typeface="MS Gothic"/>
        <a:cs typeface=""/>
      </a:majorFont>
      <a:minorFont>
        <a:latin typeface="Times New Roman"/>
        <a:ea typeface="MS Gothic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sz="24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Times New Roman" pitchFamily="16" charset="0"/>
            <a:ea typeface="MS Gothic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sz="24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Times New Roman" pitchFamily="16" charset="0"/>
            <a:ea typeface="MS Gothic" charset="-128"/>
          </a:defRPr>
        </a:defPPr>
      </a:lstStyle>
    </a:lnDef>
  </a:objectDefaults>
  <a:extraClrSchemeLst>
    <a:extraClrScheme>
      <a:clrScheme name="Office Them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8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12014</TotalTime>
  <Words>1621</Words>
  <Application>Microsoft Office PowerPoint</Application>
  <PresentationFormat>Custom</PresentationFormat>
  <Paragraphs>314</Paragraphs>
  <Slides>54</Slides>
  <Notes>38</Notes>
  <HiddenSlides>0</HiddenSlides>
  <MMClips>0</MMClips>
  <ScaleCrop>false</ScaleCrop>
  <HeadingPairs>
    <vt:vector size="8" baseType="variant">
      <vt:variant>
        <vt:lpstr>Fonts Used</vt:lpstr>
      </vt:variant>
      <vt:variant>
        <vt:i4>10</vt:i4>
      </vt:variant>
      <vt:variant>
        <vt:lpstr>Theme</vt:lpstr>
      </vt:variant>
      <vt:variant>
        <vt:i4>7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54</vt:i4>
      </vt:variant>
    </vt:vector>
  </HeadingPairs>
  <TitlesOfParts>
    <vt:vector size="73" baseType="lpstr">
      <vt:lpstr>Arial Unicode MS</vt:lpstr>
      <vt:lpstr>MS Gothic</vt:lpstr>
      <vt:lpstr>Arial</vt:lpstr>
      <vt:lpstr>Arial Black</vt:lpstr>
      <vt:lpstr>Calibri</vt:lpstr>
      <vt:lpstr>Century Gothic</vt:lpstr>
      <vt:lpstr>Courier New</vt:lpstr>
      <vt:lpstr>Symbol</vt:lpstr>
      <vt:lpstr>Times New Roman</vt:lpstr>
      <vt:lpstr>Wingdings</vt:lpstr>
      <vt:lpstr>Office Theme</vt:lpstr>
      <vt:lpstr>Default Design</vt:lpstr>
      <vt:lpstr>2_Office Theme</vt:lpstr>
      <vt:lpstr>3_Office Theme</vt:lpstr>
      <vt:lpstr>4_Office Theme</vt:lpstr>
      <vt:lpstr>5_Office Theme</vt:lpstr>
      <vt:lpstr>6_Office Theme</vt:lpstr>
      <vt:lpstr>MDLDrawObject Class</vt:lpstr>
      <vt:lpstr>ChemSketch</vt:lpstr>
      <vt:lpstr>Βιοχημεία</vt:lpstr>
      <vt:lpstr>Άδειες Χρήσης</vt:lpstr>
      <vt:lpstr>Χρηματοδότηση</vt:lpstr>
      <vt:lpstr>Μονοσακχαρίτες και πολυσακχαρίτες</vt:lpstr>
      <vt:lpstr>Περιεχόμενα ενότητας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Σημείωμα Χρήσης Έργων Τρίτων (1/6)</vt:lpstr>
      <vt:lpstr>Σημείωμα Χρήσης Έργων Τρίτων (2/6)</vt:lpstr>
      <vt:lpstr>Σημείωμα Χρήσης Έργων Τρίτων (3/6)</vt:lpstr>
      <vt:lpstr>Σημείωμα Χρήσης Έργων Τρίτων (4/6)</vt:lpstr>
      <vt:lpstr>Σημείωμα Χρήσης Έργων Τρίτων (5/6)</vt:lpstr>
      <vt:lpstr>Σημείωμα Χρήσης Έργων Τρίτων (6/6)</vt:lpstr>
      <vt:lpstr>Σημείωμα Αναφοράς</vt:lpstr>
      <vt:lpstr>Σημείωμα Αδειοδότησης</vt:lpstr>
      <vt:lpstr>Τέλος ενότητας</vt:lpstr>
      <vt:lpstr>Σημειώματα</vt:lpstr>
      <vt:lpstr>Διατήρηση Σημειωμάτων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diamantidis grigorios</dc:creator>
  <cp:lastModifiedBy>Grigorios Diamantidis</cp:lastModifiedBy>
  <cp:revision>230</cp:revision>
  <cp:lastPrinted>1601-01-01T00:00:00Z</cp:lastPrinted>
  <dcterms:created xsi:type="dcterms:W3CDTF">2007-10-27T18:31:18Z</dcterms:created>
  <dcterms:modified xsi:type="dcterms:W3CDTF">2016-11-30T08:50:26Z</dcterms:modified>
</cp:coreProperties>
</file>