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32.xml"/>
  <Override ContentType="application/vnd.openxmlformats-officedocument.presentationml.notesSlide+xml" PartName="/ppt/notesSlides/notesSlide3.xml"/>
  <Override ContentType="application/vnd.openxmlformats-officedocument.presentationml.notesSlide+xml" PartName="/ppt/notesSlides/notesSlide33.xml"/>
  <Override ContentType="application/vnd.openxmlformats-officedocument.presentationml.notesSlide+xml" PartName="/ppt/notesSlides/notesSlide41.xml"/>
  <Override ContentType="application/vnd.openxmlformats-officedocument.presentationml.notesSlide+xml" PartName="/ppt/notesSlides/notesSlide15.xml"/>
  <Override ContentType="application/vnd.openxmlformats-officedocument.presentationml.notesSlide+xml" PartName="/ppt/notesSlides/notesSlide24.xml"/>
  <Override ContentType="application/vnd.openxmlformats-officedocument.presentationml.notesSlide+xml" PartName="/ppt/notesSlides/notesSlide50.xml"/>
  <Override ContentType="application/vnd.openxmlformats-officedocument.presentationml.notesSlide+xml" PartName="/ppt/notesSlides/notesSlide17.xml"/>
  <Override ContentType="application/vnd.openxmlformats-officedocument.presentationml.notesSlide+xml" PartName="/ppt/notesSlides/notesSlide42.xml"/>
  <Override ContentType="application/vnd.openxmlformats-officedocument.presentationml.notesSlide+xml" PartName="/ppt/notesSlides/notesSlide16.xml"/>
  <Override ContentType="application/vnd.openxmlformats-officedocument.presentationml.notesSlide+xml" PartName="/ppt/notesSlides/notesSlide34.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43.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0.xml"/>
  <Override ContentType="application/vnd.openxmlformats-officedocument.presentationml.notesSlide+xml" PartName="/ppt/notesSlides/notesSlide26.xml"/>
  <Override ContentType="application/vnd.openxmlformats-officedocument.presentationml.notesSlide+xml" PartName="/ppt/notesSlides/notesSlide39.xml"/>
  <Override ContentType="application/vnd.openxmlformats-officedocument.presentationml.notesSlide+xml" PartName="/ppt/notesSlides/notesSlide31.xml"/>
  <Override ContentType="application/vnd.openxmlformats-officedocument.presentationml.notesSlide+xml" PartName="/ppt/notesSlides/notesSlide44.xml"/>
  <Override ContentType="application/vnd.openxmlformats-officedocument.presentationml.notesSlide+xml" PartName="/ppt/notesSlides/notesSlide27.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37.xml"/>
  <Override ContentType="application/vnd.openxmlformats-officedocument.presentationml.notesSlide+xml" PartName="/ppt/notesSlides/notesSlide29.xml"/>
  <Override ContentType="application/vnd.openxmlformats-officedocument.presentationml.notesSlide+xml" PartName="/ppt/notesSlides/notesSlide45.xml"/>
  <Override ContentType="application/vnd.openxmlformats-officedocument.presentationml.notesSlide+xml" PartName="/ppt/notesSlides/notesSlide46.xml"/>
  <Override ContentType="application/vnd.openxmlformats-officedocument.presentationml.notesSlide+xml" PartName="/ppt/notesSlides/notesSlide9.xml"/>
  <Override ContentType="application/vnd.openxmlformats-officedocument.presentationml.notesSlide+xml" PartName="/ppt/notesSlides/notesSlide28.xml"/>
  <Override ContentType="application/vnd.openxmlformats-officedocument.presentationml.notesSlide+xml" PartName="/ppt/notesSlides/notesSlide11.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47.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38.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48.xml"/>
  <Override ContentType="application/vnd.openxmlformats-officedocument.presentationml.notesSlide+xml" PartName="/ppt/notesSlides/notesSlide22.xml"/>
  <Override ContentType="application/vnd.openxmlformats-officedocument.presentationml.notesSlide+xml" PartName="/ppt/notesSlides/notesSlide7.xml"/>
  <Override ContentType="application/vnd.openxmlformats-officedocument.presentationml.notesSlide+xml" PartName="/ppt/notesSlides/notesSlide35.xml"/>
  <Override ContentType="application/vnd.openxmlformats-officedocument.presentationml.notesSlide+xml" PartName="/ppt/notesSlides/notesSlide5.xml"/>
  <Override ContentType="application/vnd.openxmlformats-officedocument.presentationml.notesSlide+xml" PartName="/ppt/notesSlides/notesSlide36.xml"/>
  <Override ContentType="application/vnd.openxmlformats-officedocument.presentationml.notesSlide+xml" PartName="/ppt/notesSlides/notesSlide49.xml"/>
  <Override ContentType="application/vnd.openxmlformats-officedocument.presentationml.notesSlide+xml" PartName="/ppt/notesSlides/notesSlide19.xml"/>
  <Override ContentType="application/vnd.openxmlformats-officedocument.presentationml.notesSlide+xml" PartName="/ppt/notesSlides/notesSlide40.xml"/>
  <Override ContentType="application/vnd.openxmlformats-officedocument.presentationml.notesSlide+xml" PartName="/ppt/notesSlides/notesSlide23.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43.xml"/>
  <Override ContentType="application/vnd.openxmlformats-officedocument.presentationml.slide+xml" PartName="/ppt/slides/slide35.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5.xml"/>
  <Override ContentType="application/vnd.openxmlformats-officedocument.presentationml.slide+xml" PartName="/ppt/slides/slide17.xml"/>
  <Override ContentType="application/vnd.openxmlformats-officedocument.presentationml.slide+xml" PartName="/ppt/slides/slide42.xml"/>
  <Override ContentType="application/vnd.openxmlformats-officedocument.presentationml.slide+xml" PartName="/ppt/slides/slide25.xml"/>
  <Override ContentType="application/vnd.openxmlformats-officedocument.presentationml.slide+xml" PartName="/ppt/slides/slide50.xml"/>
  <Override ContentType="application/vnd.openxmlformats-officedocument.presentationml.slide+xml" PartName="/ppt/slides/slide34.xml"/>
  <Override ContentType="application/vnd.openxmlformats-officedocument.presentationml.slide+xml" PartName="/ppt/slides/slide33.xml"/>
  <Override ContentType="application/vnd.openxmlformats-officedocument.presentationml.slide+xml" PartName="/ppt/slides/slide16.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37.xml"/>
  <Override ContentType="application/vnd.openxmlformats-officedocument.presentationml.slide+xml" PartName="/ppt/slides/slide41.xml"/>
  <Override ContentType="application/vnd.openxmlformats-officedocument.presentationml.slide+xml" PartName="/ppt/slides/slide7.xml"/>
  <Override ContentType="application/vnd.openxmlformats-officedocument.presentationml.slide+xml" PartName="/ppt/slides/slide36.xml"/>
  <Override ContentType="application/vnd.openxmlformats-officedocument.presentationml.slide+xml" PartName="/ppt/slides/slide23.xml"/>
  <Override ContentType="application/vnd.openxmlformats-officedocument.presentationml.slide+xml" PartName="/ppt/slides/slide49.xml"/>
  <Override ContentType="application/vnd.openxmlformats-officedocument.presentationml.slide+xml" PartName="/ppt/slides/slide10.xml"/>
  <Override ContentType="application/vnd.openxmlformats-officedocument.presentationml.slide+xml" PartName="/ppt/slides/slide6.xml"/>
  <Override ContentType="application/vnd.openxmlformats-officedocument.presentationml.slide+xml" PartName="/ppt/slides/slide40.xml"/>
  <Override ContentType="application/vnd.openxmlformats-officedocument.presentationml.slide+xml" PartName="/ppt/slides/slide48.xml"/>
  <Override ContentType="application/vnd.openxmlformats-officedocument.presentationml.slide+xml" PartName="/ppt/slides/slide30.xml"/>
  <Override ContentType="application/vnd.openxmlformats-officedocument.presentationml.slide+xml" PartName="/ppt/slides/slide22.xml"/>
  <Override ContentType="application/vnd.openxmlformats-officedocument.presentationml.slide+xml" PartName="/ppt/slides/slide39.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12.xml"/>
  <Override ContentType="application/vnd.openxmlformats-officedocument.presentationml.slide+xml" PartName="/ppt/slides/slide47.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38.xml"/>
  <Override ContentType="application/vnd.openxmlformats-officedocument.presentationml.slide+xml" PartName="/ppt/slides/slide46.xml"/>
  <Override ContentType="application/vnd.openxmlformats-officedocument.presentationml.slide+xml" PartName="/ppt/slides/slide8.xml"/>
  <Override ContentType="application/vnd.openxmlformats-officedocument.presentationml.slide+xml" PartName="/ppt/slides/slide29.xml"/>
  <Override ContentType="application/vnd.openxmlformats-officedocument.presentationml.slide+xml" PartName="/ppt/slides/slide32.xml"/>
  <Override ContentType="application/vnd.openxmlformats-officedocument.presentationml.slide+xml" PartName="/ppt/slides/slide1.xml"/>
  <Override ContentType="application/vnd.openxmlformats-officedocument.presentationml.slide+xml" PartName="/ppt/slides/slide45.xml"/>
  <Override ContentType="application/vnd.openxmlformats-officedocument.presentationml.slide+xml" PartName="/ppt/slides/slide28.xml"/>
  <Override ContentType="application/vnd.openxmlformats-officedocument.presentationml.slide+xml" PartName="/ppt/slides/slide15.xml"/>
  <Override ContentType="application/vnd.openxmlformats-officedocument.presentationml.slide+xml" PartName="/ppt/slides/slide31.xml"/>
  <Override ContentType="application/vnd.openxmlformats-officedocument.presentationml.slide+xml" PartName="/ppt/slides/slide27.xml"/>
  <Override ContentType="application/vnd.openxmlformats-officedocument.presentationml.slide+xml" PartName="/ppt/slides/slide2.xml"/>
  <Override ContentType="application/vnd.openxmlformats-officedocument.presentationml.slide+xml" PartName="/ppt/slides/slide44.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package/2006/relationships/metadata/core-properties" Target="docProps/core.xml"/><Relationship Id="rId2"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48"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 id="274" r:id="rId24"/>
    <p:sldId id="275" r:id="rId25"/>
    <p:sldId id="276" r:id="rId26"/>
    <p:sldId id="277" r:id="rId27"/>
    <p:sldId id="278" r:id="rId28"/>
    <p:sldId id="279" r:id="rId29"/>
    <p:sldId id="280" r:id="rId30"/>
    <p:sldId id="281" r:id="rId31"/>
    <p:sldId id="282" r:id="rId32"/>
    <p:sldId id="283" r:id="rId33"/>
    <p:sldId id="284" r:id="rId34"/>
    <p:sldId id="285" r:id="rId35"/>
    <p:sldId id="286" r:id="rId36"/>
    <p:sldId id="287" r:id="rId37"/>
    <p:sldId id="288" r:id="rId38"/>
    <p:sldId id="289" r:id="rId39"/>
    <p:sldId id="290" r:id="rId40"/>
    <p:sldId id="291" r:id="rId41"/>
    <p:sldId id="292" r:id="rId42"/>
    <p:sldId id="293" r:id="rId43"/>
    <p:sldId id="294" r:id="rId44"/>
    <p:sldId id="295" r:id="rId45"/>
    <p:sldId id="296" r:id="rId46"/>
    <p:sldId id="297" r:id="rId47"/>
    <p:sldId id="298" r:id="rId48"/>
    <p:sldId id="299" r:id="rId49"/>
    <p:sldId id="300" r:id="rId50"/>
    <p:sldId id="301" r:id="rId51"/>
    <p:sldId id="302" r:id="rId52"/>
    <p:sldId id="303" r:id="rId53"/>
    <p:sldId id="304" r:id="rId54"/>
    <p:sldId id="305" r:id="rId55"/>
  </p:sldIdLst>
  <p:sldSz cy="5143500" cx="9144000"/>
  <p:notesSz cx="6858000" cy="9144000"/>
  <p:embeddedFontLst>
    <p:embeddedFont>
      <p:font typeface="Ubuntu"/>
      <p:regular r:id="rId56"/>
      <p:bold r:id="rId57"/>
      <p:italic r:id="rId58"/>
      <p:boldItalic r:id="rId59"/>
    </p:embeddedFont>
    <p:embeddedFont>
      <p:font typeface="Montserrat SemiBold"/>
      <p:regular r:id="rId60"/>
      <p:bold r:id="rId61"/>
      <p:italic r:id="rId62"/>
      <p:boldItalic r:id="rId63"/>
    </p:embeddedFont>
    <p:embeddedFont>
      <p:font typeface="Montserrat"/>
      <p:regular r:id="rId64"/>
      <p:bold r:id="rId65"/>
      <p:italic r:id="rId66"/>
      <p:boldItalic r:id="rId67"/>
    </p:embeddedFont>
    <p:embeddedFont>
      <p:font typeface="Fira Sans Extra Condensed Medium"/>
      <p:regular r:id="rId68"/>
      <p:bold r:id="rId69"/>
      <p:italic r:id="rId70"/>
      <p:boldItalic r:id="rId71"/>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A4A3A4"/>
          </p15:clr>
        </p15:guide>
        <p15:guide id="2" pos="2880">
          <p15:clr>
            <a:srgbClr val="A4A3A4"/>
          </p15:clr>
        </p15:guide>
      </p15:sldGuideLst>
    </p:ext>
    <p:ext uri="GoogleSlidesCustomDataVersion2">
      <go:slidesCustomData xmlns:go="http://customooxmlschemas.google.com/" r:id="rId72" roundtripDataSignature="AMtx7mjpNyJvUN8JOmUqP6WvmHrTiNmmBQ=="/>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40" Type="http://schemas.openxmlformats.org/officeDocument/2006/relationships/slide" Target="slides/slide35.xml"/><Relationship Id="rId42" Type="http://schemas.openxmlformats.org/officeDocument/2006/relationships/slide" Target="slides/slide37.xml"/><Relationship Id="rId41" Type="http://schemas.openxmlformats.org/officeDocument/2006/relationships/slide" Target="slides/slide36.xml"/><Relationship Id="rId44" Type="http://schemas.openxmlformats.org/officeDocument/2006/relationships/slide" Target="slides/slide39.xml"/><Relationship Id="rId43" Type="http://schemas.openxmlformats.org/officeDocument/2006/relationships/slide" Target="slides/slide38.xml"/><Relationship Id="rId46" Type="http://schemas.openxmlformats.org/officeDocument/2006/relationships/slide" Target="slides/slide41.xml"/><Relationship Id="rId45" Type="http://schemas.openxmlformats.org/officeDocument/2006/relationships/slide" Target="slides/slide40.xml"/><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48" Type="http://schemas.openxmlformats.org/officeDocument/2006/relationships/slide" Target="slides/slide43.xml"/><Relationship Id="rId47" Type="http://schemas.openxmlformats.org/officeDocument/2006/relationships/slide" Target="slides/slide42.xml"/><Relationship Id="rId49" Type="http://schemas.openxmlformats.org/officeDocument/2006/relationships/slide" Target="slides/slide44.xml"/><Relationship Id="rId5" Type="http://schemas.openxmlformats.org/officeDocument/2006/relationships/notesMaster" Target="notesMasters/notesMaster1.xml"/><Relationship Id="rId6" Type="http://schemas.openxmlformats.org/officeDocument/2006/relationships/slide" Target="slides/slide1.xml"/><Relationship Id="rId7" Type="http://schemas.openxmlformats.org/officeDocument/2006/relationships/slide" Target="slides/slide2.xml"/><Relationship Id="rId8" Type="http://schemas.openxmlformats.org/officeDocument/2006/relationships/slide" Target="slides/slide3.xml"/><Relationship Id="rId72" Type="http://customschemas.google.com/relationships/presentationmetadata" Target="metadata"/><Relationship Id="rId31" Type="http://schemas.openxmlformats.org/officeDocument/2006/relationships/slide" Target="slides/slide26.xml"/><Relationship Id="rId30" Type="http://schemas.openxmlformats.org/officeDocument/2006/relationships/slide" Target="slides/slide25.xml"/><Relationship Id="rId33" Type="http://schemas.openxmlformats.org/officeDocument/2006/relationships/slide" Target="slides/slide28.xml"/><Relationship Id="rId32" Type="http://schemas.openxmlformats.org/officeDocument/2006/relationships/slide" Target="slides/slide27.xml"/><Relationship Id="rId35" Type="http://schemas.openxmlformats.org/officeDocument/2006/relationships/slide" Target="slides/slide30.xml"/><Relationship Id="rId34" Type="http://schemas.openxmlformats.org/officeDocument/2006/relationships/slide" Target="slides/slide29.xml"/><Relationship Id="rId71" Type="http://schemas.openxmlformats.org/officeDocument/2006/relationships/font" Target="fonts/FiraSansExtraCondensedMedium-boldItalic.fntdata"/><Relationship Id="rId70" Type="http://schemas.openxmlformats.org/officeDocument/2006/relationships/font" Target="fonts/FiraSansExtraCondensedMedium-italic.fntdata"/><Relationship Id="rId37" Type="http://schemas.openxmlformats.org/officeDocument/2006/relationships/slide" Target="slides/slide32.xml"/><Relationship Id="rId36" Type="http://schemas.openxmlformats.org/officeDocument/2006/relationships/slide" Target="slides/slide31.xml"/><Relationship Id="rId39" Type="http://schemas.openxmlformats.org/officeDocument/2006/relationships/slide" Target="slides/slide34.xml"/><Relationship Id="rId38" Type="http://schemas.openxmlformats.org/officeDocument/2006/relationships/slide" Target="slides/slide33.xml"/><Relationship Id="rId62" Type="http://schemas.openxmlformats.org/officeDocument/2006/relationships/font" Target="fonts/MontserratSemiBold-italic.fntdata"/><Relationship Id="rId61" Type="http://schemas.openxmlformats.org/officeDocument/2006/relationships/font" Target="fonts/MontserratSemiBold-bold.fntdata"/><Relationship Id="rId20" Type="http://schemas.openxmlformats.org/officeDocument/2006/relationships/slide" Target="slides/slide15.xml"/><Relationship Id="rId64" Type="http://schemas.openxmlformats.org/officeDocument/2006/relationships/font" Target="fonts/Montserrat-regular.fntdata"/><Relationship Id="rId63" Type="http://schemas.openxmlformats.org/officeDocument/2006/relationships/font" Target="fonts/MontserratSemiBold-boldItalic.fntdata"/><Relationship Id="rId22" Type="http://schemas.openxmlformats.org/officeDocument/2006/relationships/slide" Target="slides/slide17.xml"/><Relationship Id="rId66" Type="http://schemas.openxmlformats.org/officeDocument/2006/relationships/font" Target="fonts/Montserrat-italic.fntdata"/><Relationship Id="rId21" Type="http://schemas.openxmlformats.org/officeDocument/2006/relationships/slide" Target="slides/slide16.xml"/><Relationship Id="rId65" Type="http://schemas.openxmlformats.org/officeDocument/2006/relationships/font" Target="fonts/Montserrat-bold.fntdata"/><Relationship Id="rId24" Type="http://schemas.openxmlformats.org/officeDocument/2006/relationships/slide" Target="slides/slide19.xml"/><Relationship Id="rId68" Type="http://schemas.openxmlformats.org/officeDocument/2006/relationships/font" Target="fonts/FiraSansExtraCondensedMedium-regular.fntdata"/><Relationship Id="rId23" Type="http://schemas.openxmlformats.org/officeDocument/2006/relationships/slide" Target="slides/slide18.xml"/><Relationship Id="rId67" Type="http://schemas.openxmlformats.org/officeDocument/2006/relationships/font" Target="fonts/Montserrat-boldItalic.fntdata"/><Relationship Id="rId60" Type="http://schemas.openxmlformats.org/officeDocument/2006/relationships/font" Target="fonts/MontserratSemiBold-regular.fntdata"/><Relationship Id="rId26" Type="http://schemas.openxmlformats.org/officeDocument/2006/relationships/slide" Target="slides/slide21.xml"/><Relationship Id="rId25" Type="http://schemas.openxmlformats.org/officeDocument/2006/relationships/slide" Target="slides/slide20.xml"/><Relationship Id="rId69" Type="http://schemas.openxmlformats.org/officeDocument/2006/relationships/font" Target="fonts/FiraSansExtraCondensedMedium-bold.fntdata"/><Relationship Id="rId28" Type="http://schemas.openxmlformats.org/officeDocument/2006/relationships/slide" Target="slides/slide23.xml"/><Relationship Id="rId27" Type="http://schemas.openxmlformats.org/officeDocument/2006/relationships/slide" Target="slides/slide22.xml"/><Relationship Id="rId29" Type="http://schemas.openxmlformats.org/officeDocument/2006/relationships/slide" Target="slides/slide24.xml"/><Relationship Id="rId51" Type="http://schemas.openxmlformats.org/officeDocument/2006/relationships/slide" Target="slides/slide46.xml"/><Relationship Id="rId50" Type="http://schemas.openxmlformats.org/officeDocument/2006/relationships/slide" Target="slides/slide45.xml"/><Relationship Id="rId53" Type="http://schemas.openxmlformats.org/officeDocument/2006/relationships/slide" Target="slides/slide48.xml"/><Relationship Id="rId52" Type="http://schemas.openxmlformats.org/officeDocument/2006/relationships/slide" Target="slides/slide47.xml"/><Relationship Id="rId11" Type="http://schemas.openxmlformats.org/officeDocument/2006/relationships/slide" Target="slides/slide6.xml"/><Relationship Id="rId55" Type="http://schemas.openxmlformats.org/officeDocument/2006/relationships/slide" Target="slides/slide50.xml"/><Relationship Id="rId10" Type="http://schemas.openxmlformats.org/officeDocument/2006/relationships/slide" Target="slides/slide5.xml"/><Relationship Id="rId54" Type="http://schemas.openxmlformats.org/officeDocument/2006/relationships/slide" Target="slides/slide49.xml"/><Relationship Id="rId13" Type="http://schemas.openxmlformats.org/officeDocument/2006/relationships/slide" Target="slides/slide8.xml"/><Relationship Id="rId57" Type="http://schemas.openxmlformats.org/officeDocument/2006/relationships/font" Target="fonts/Ubuntu-bold.fntdata"/><Relationship Id="rId12" Type="http://schemas.openxmlformats.org/officeDocument/2006/relationships/slide" Target="slides/slide7.xml"/><Relationship Id="rId56" Type="http://schemas.openxmlformats.org/officeDocument/2006/relationships/font" Target="fonts/Ubuntu-regular.fntdata"/><Relationship Id="rId15" Type="http://schemas.openxmlformats.org/officeDocument/2006/relationships/slide" Target="slides/slide10.xml"/><Relationship Id="rId59" Type="http://schemas.openxmlformats.org/officeDocument/2006/relationships/font" Target="fonts/Ubuntu-boldItalic.fntdata"/><Relationship Id="rId14" Type="http://schemas.openxmlformats.org/officeDocument/2006/relationships/slide" Target="slides/slide9.xml"/><Relationship Id="rId58" Type="http://schemas.openxmlformats.org/officeDocument/2006/relationships/font" Target="fonts/Ubuntu-italic.fntdata"/><Relationship Id="rId17" Type="http://schemas.openxmlformats.org/officeDocument/2006/relationships/slide" Target="slides/slide12.xml"/><Relationship Id="rId16" Type="http://schemas.openxmlformats.org/officeDocument/2006/relationships/slide" Target="slides/slide11.xml"/><Relationship Id="rId19" Type="http://schemas.openxmlformats.org/officeDocument/2006/relationships/slide" Target="slides/slide14.xml"/><Relationship Id="rId18"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1pPr>
            <a:lvl2pPr indent="-298450" lvl="1" marL="9144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2pPr>
            <a:lvl3pPr indent="-298450" lvl="2" marL="13716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3pPr>
            <a:lvl4pPr indent="-298450" lvl="3" marL="18288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4pPr>
            <a:lvl5pPr indent="-298450" lvl="4" marL="22860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5pPr>
            <a:lvl6pPr indent="-298450" lvl="5" marL="27432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6pPr>
            <a:lvl7pPr indent="-298450" lvl="6" marL="32004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7pPr>
            <a:lvl8pPr indent="-298450" lvl="7" marL="36576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8pPr>
            <a:lvl9pPr indent="-298450" lvl="8" marL="41148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5" name="Shape 55"/>
        <p:cNvGrpSpPr/>
        <p:nvPr/>
      </p:nvGrpSpPr>
      <p:grpSpPr>
        <a:xfrm>
          <a:off x="0" y="0"/>
          <a:ext cx="0" cy="0"/>
          <a:chOff x="0" y="0"/>
          <a:chExt cx="0" cy="0"/>
        </a:xfrm>
      </p:grpSpPr>
      <p:sp>
        <p:nvSpPr>
          <p:cNvPr id="56" name="Google Shape;56;p1: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57" name="Google Shape;57;p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2" name="Shape 172"/>
        <p:cNvGrpSpPr/>
        <p:nvPr/>
      </p:nvGrpSpPr>
      <p:grpSpPr>
        <a:xfrm>
          <a:off x="0" y="0"/>
          <a:ext cx="0" cy="0"/>
          <a:chOff x="0" y="0"/>
          <a:chExt cx="0" cy="0"/>
        </a:xfrm>
      </p:grpSpPr>
      <p:sp>
        <p:nvSpPr>
          <p:cNvPr id="173" name="Google Shape;173;p54: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74" name="Google Shape;174;p5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2" name="Shape 202"/>
        <p:cNvGrpSpPr/>
        <p:nvPr/>
      </p:nvGrpSpPr>
      <p:grpSpPr>
        <a:xfrm>
          <a:off x="0" y="0"/>
          <a:ext cx="0" cy="0"/>
          <a:chOff x="0" y="0"/>
          <a:chExt cx="0" cy="0"/>
        </a:xfrm>
      </p:grpSpPr>
      <p:sp>
        <p:nvSpPr>
          <p:cNvPr id="203" name="Google Shape;203;g218be932dcc_0_47: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04" name="Google Shape;204;g218be932dcc_0_47: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2" name="Shape 212"/>
        <p:cNvGrpSpPr/>
        <p:nvPr/>
      </p:nvGrpSpPr>
      <p:grpSpPr>
        <a:xfrm>
          <a:off x="0" y="0"/>
          <a:ext cx="0" cy="0"/>
          <a:chOff x="0" y="0"/>
          <a:chExt cx="0" cy="0"/>
        </a:xfrm>
      </p:grpSpPr>
      <p:sp>
        <p:nvSpPr>
          <p:cNvPr id="213" name="Google Shape;213;p4: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14" name="Google Shape;214;p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0" name="Shape 220"/>
        <p:cNvGrpSpPr/>
        <p:nvPr/>
      </p:nvGrpSpPr>
      <p:grpSpPr>
        <a:xfrm>
          <a:off x="0" y="0"/>
          <a:ext cx="0" cy="0"/>
          <a:chOff x="0" y="0"/>
          <a:chExt cx="0" cy="0"/>
        </a:xfrm>
      </p:grpSpPr>
      <p:sp>
        <p:nvSpPr>
          <p:cNvPr id="221" name="Google Shape;221;p5: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222" name="Google Shape;222;p5: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9" name="Shape 229"/>
        <p:cNvGrpSpPr/>
        <p:nvPr/>
      </p:nvGrpSpPr>
      <p:grpSpPr>
        <a:xfrm>
          <a:off x="0" y="0"/>
          <a:ext cx="0" cy="0"/>
          <a:chOff x="0" y="0"/>
          <a:chExt cx="0" cy="0"/>
        </a:xfrm>
      </p:grpSpPr>
      <p:sp>
        <p:nvSpPr>
          <p:cNvPr id="230" name="Google Shape;230;p19: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231" name="Google Shape;231;p19: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9" name="Shape 239"/>
        <p:cNvGrpSpPr/>
        <p:nvPr/>
      </p:nvGrpSpPr>
      <p:grpSpPr>
        <a:xfrm>
          <a:off x="0" y="0"/>
          <a:ext cx="0" cy="0"/>
          <a:chOff x="0" y="0"/>
          <a:chExt cx="0" cy="0"/>
        </a:xfrm>
      </p:grpSpPr>
      <p:sp>
        <p:nvSpPr>
          <p:cNvPr id="240" name="Google Shape;240;p55: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41" name="Google Shape;241;p55: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9" name="Shape 269"/>
        <p:cNvGrpSpPr/>
        <p:nvPr/>
      </p:nvGrpSpPr>
      <p:grpSpPr>
        <a:xfrm>
          <a:off x="0" y="0"/>
          <a:ext cx="0" cy="0"/>
          <a:chOff x="0" y="0"/>
          <a:chExt cx="0" cy="0"/>
        </a:xfrm>
      </p:grpSpPr>
      <p:sp>
        <p:nvSpPr>
          <p:cNvPr id="270" name="Google Shape;270;p2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271" name="Google Shape;271;p21: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9" name="Shape 279"/>
        <p:cNvGrpSpPr/>
        <p:nvPr/>
      </p:nvGrpSpPr>
      <p:grpSpPr>
        <a:xfrm>
          <a:off x="0" y="0"/>
          <a:ext cx="0" cy="0"/>
          <a:chOff x="0" y="0"/>
          <a:chExt cx="0" cy="0"/>
        </a:xfrm>
      </p:grpSpPr>
      <p:sp>
        <p:nvSpPr>
          <p:cNvPr id="280" name="Google Shape;280;p22: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81" name="Google Shape;281;p2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228600" lvl="0" marL="457200" marR="0" rtl="0" algn="l">
              <a:lnSpc>
                <a:spcPct val="100000"/>
              </a:lnSpc>
              <a:spcBef>
                <a:spcPts val="0"/>
              </a:spcBef>
              <a:spcAft>
                <a:spcPts val="0"/>
              </a:spcAft>
              <a:buClr>
                <a:srgbClr val="000000"/>
              </a:buClr>
              <a:buSzPts val="1100"/>
              <a:buFont typeface="Arial"/>
              <a:buNone/>
            </a:pPr>
            <a:r>
              <a:t/>
            </a: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8" name="Shape 288"/>
        <p:cNvGrpSpPr/>
        <p:nvPr/>
      </p:nvGrpSpPr>
      <p:grpSpPr>
        <a:xfrm>
          <a:off x="0" y="0"/>
          <a:ext cx="0" cy="0"/>
          <a:chOff x="0" y="0"/>
          <a:chExt cx="0" cy="0"/>
        </a:xfrm>
      </p:grpSpPr>
      <p:sp>
        <p:nvSpPr>
          <p:cNvPr id="289" name="Google Shape;289;p2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290" name="Google Shape;290;p23: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7" name="Shape 297"/>
        <p:cNvGrpSpPr/>
        <p:nvPr/>
      </p:nvGrpSpPr>
      <p:grpSpPr>
        <a:xfrm>
          <a:off x="0" y="0"/>
          <a:ext cx="0" cy="0"/>
          <a:chOff x="0" y="0"/>
          <a:chExt cx="0" cy="0"/>
        </a:xfrm>
      </p:grpSpPr>
      <p:sp>
        <p:nvSpPr>
          <p:cNvPr id="298" name="Google Shape;298;p2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299" name="Google Shape;299;p24: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2" name="Shape 62"/>
        <p:cNvGrpSpPr/>
        <p:nvPr/>
      </p:nvGrpSpPr>
      <p:grpSpPr>
        <a:xfrm>
          <a:off x="0" y="0"/>
          <a:ext cx="0" cy="0"/>
          <a:chOff x="0" y="0"/>
          <a:chExt cx="0" cy="0"/>
        </a:xfrm>
      </p:grpSpPr>
      <p:sp>
        <p:nvSpPr>
          <p:cNvPr id="63" name="Google Shape;63;g21991a18671_0_0: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64" name="Google Shape;64;g21991a18671_0_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7" name="Shape 307"/>
        <p:cNvGrpSpPr/>
        <p:nvPr/>
      </p:nvGrpSpPr>
      <p:grpSpPr>
        <a:xfrm>
          <a:off x="0" y="0"/>
          <a:ext cx="0" cy="0"/>
          <a:chOff x="0" y="0"/>
          <a:chExt cx="0" cy="0"/>
        </a:xfrm>
      </p:grpSpPr>
      <p:sp>
        <p:nvSpPr>
          <p:cNvPr id="308" name="Google Shape;308;p56: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309" name="Google Shape;309;p56: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37" name="Shape 337"/>
        <p:cNvGrpSpPr/>
        <p:nvPr/>
      </p:nvGrpSpPr>
      <p:grpSpPr>
        <a:xfrm>
          <a:off x="0" y="0"/>
          <a:ext cx="0" cy="0"/>
          <a:chOff x="0" y="0"/>
          <a:chExt cx="0" cy="0"/>
        </a:xfrm>
      </p:grpSpPr>
      <p:sp>
        <p:nvSpPr>
          <p:cNvPr id="338" name="Google Shape;338;p26: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339" name="Google Shape;339;p26: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47" name="Shape 347"/>
        <p:cNvGrpSpPr/>
        <p:nvPr/>
      </p:nvGrpSpPr>
      <p:grpSpPr>
        <a:xfrm>
          <a:off x="0" y="0"/>
          <a:ext cx="0" cy="0"/>
          <a:chOff x="0" y="0"/>
          <a:chExt cx="0" cy="0"/>
        </a:xfrm>
      </p:grpSpPr>
      <p:sp>
        <p:nvSpPr>
          <p:cNvPr id="348" name="Google Shape;348;p27: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349" name="Google Shape;349;p27: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56" name="Shape 356"/>
        <p:cNvGrpSpPr/>
        <p:nvPr/>
      </p:nvGrpSpPr>
      <p:grpSpPr>
        <a:xfrm>
          <a:off x="0" y="0"/>
          <a:ext cx="0" cy="0"/>
          <a:chOff x="0" y="0"/>
          <a:chExt cx="0" cy="0"/>
        </a:xfrm>
      </p:grpSpPr>
      <p:sp>
        <p:nvSpPr>
          <p:cNvPr id="357" name="Google Shape;357;p28: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358" name="Google Shape;358;p28: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65" name="Shape 365"/>
        <p:cNvGrpSpPr/>
        <p:nvPr/>
      </p:nvGrpSpPr>
      <p:grpSpPr>
        <a:xfrm>
          <a:off x="0" y="0"/>
          <a:ext cx="0" cy="0"/>
          <a:chOff x="0" y="0"/>
          <a:chExt cx="0" cy="0"/>
        </a:xfrm>
      </p:grpSpPr>
      <p:sp>
        <p:nvSpPr>
          <p:cNvPr id="366" name="Google Shape;366;p29: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367" name="Google Shape;367;p29: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75" name="Shape 375"/>
        <p:cNvGrpSpPr/>
        <p:nvPr/>
      </p:nvGrpSpPr>
      <p:grpSpPr>
        <a:xfrm>
          <a:off x="0" y="0"/>
          <a:ext cx="0" cy="0"/>
          <a:chOff x="0" y="0"/>
          <a:chExt cx="0" cy="0"/>
        </a:xfrm>
      </p:grpSpPr>
      <p:sp>
        <p:nvSpPr>
          <p:cNvPr id="376" name="Google Shape;376;g287d5e35f39_0_0: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377" name="Google Shape;377;g287d5e35f39_0_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05" name="Shape 405"/>
        <p:cNvGrpSpPr/>
        <p:nvPr/>
      </p:nvGrpSpPr>
      <p:grpSpPr>
        <a:xfrm>
          <a:off x="0" y="0"/>
          <a:ext cx="0" cy="0"/>
          <a:chOff x="0" y="0"/>
          <a:chExt cx="0" cy="0"/>
        </a:xfrm>
      </p:grpSpPr>
      <p:sp>
        <p:nvSpPr>
          <p:cNvPr id="406" name="Google Shape;406;p3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407" name="Google Shape;407;p31: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15" name="Shape 415"/>
        <p:cNvGrpSpPr/>
        <p:nvPr/>
      </p:nvGrpSpPr>
      <p:grpSpPr>
        <a:xfrm>
          <a:off x="0" y="0"/>
          <a:ext cx="0" cy="0"/>
          <a:chOff x="0" y="0"/>
          <a:chExt cx="0" cy="0"/>
        </a:xfrm>
      </p:grpSpPr>
      <p:sp>
        <p:nvSpPr>
          <p:cNvPr id="416" name="Google Shape;416;p3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417" name="Google Shape;417;p32: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24" name="Shape 424"/>
        <p:cNvGrpSpPr/>
        <p:nvPr/>
      </p:nvGrpSpPr>
      <p:grpSpPr>
        <a:xfrm>
          <a:off x="0" y="0"/>
          <a:ext cx="0" cy="0"/>
          <a:chOff x="0" y="0"/>
          <a:chExt cx="0" cy="0"/>
        </a:xfrm>
      </p:grpSpPr>
      <p:sp>
        <p:nvSpPr>
          <p:cNvPr id="425" name="Google Shape;425;p3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426" name="Google Shape;426;p33: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33" name="Shape 433"/>
        <p:cNvGrpSpPr/>
        <p:nvPr/>
      </p:nvGrpSpPr>
      <p:grpSpPr>
        <a:xfrm>
          <a:off x="0" y="0"/>
          <a:ext cx="0" cy="0"/>
          <a:chOff x="0" y="0"/>
          <a:chExt cx="0" cy="0"/>
        </a:xfrm>
      </p:grpSpPr>
      <p:sp>
        <p:nvSpPr>
          <p:cNvPr id="434" name="Google Shape;434;p3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435" name="Google Shape;435;p34: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0" name="Shape 70"/>
        <p:cNvGrpSpPr/>
        <p:nvPr/>
      </p:nvGrpSpPr>
      <p:grpSpPr>
        <a:xfrm>
          <a:off x="0" y="0"/>
          <a:ext cx="0" cy="0"/>
          <a:chOff x="0" y="0"/>
          <a:chExt cx="0" cy="0"/>
        </a:xfrm>
      </p:grpSpPr>
      <p:sp>
        <p:nvSpPr>
          <p:cNvPr id="71" name="Google Shape;71;p51: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72" name="Google Shape;72;p5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43" name="Shape 443"/>
        <p:cNvGrpSpPr/>
        <p:nvPr/>
      </p:nvGrpSpPr>
      <p:grpSpPr>
        <a:xfrm>
          <a:off x="0" y="0"/>
          <a:ext cx="0" cy="0"/>
          <a:chOff x="0" y="0"/>
          <a:chExt cx="0" cy="0"/>
        </a:xfrm>
      </p:grpSpPr>
      <p:sp>
        <p:nvSpPr>
          <p:cNvPr id="444" name="Google Shape;444;p57: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45" name="Google Shape;445;p57: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73" name="Shape 473"/>
        <p:cNvGrpSpPr/>
        <p:nvPr/>
      </p:nvGrpSpPr>
      <p:grpSpPr>
        <a:xfrm>
          <a:off x="0" y="0"/>
          <a:ext cx="0" cy="0"/>
          <a:chOff x="0" y="0"/>
          <a:chExt cx="0" cy="0"/>
        </a:xfrm>
      </p:grpSpPr>
      <p:sp>
        <p:nvSpPr>
          <p:cNvPr id="474" name="Google Shape;474;p36: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75" name="Google Shape;475;p36: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228600" lvl="0" marL="457200" marR="0" rtl="0" algn="l">
              <a:lnSpc>
                <a:spcPct val="100000"/>
              </a:lnSpc>
              <a:spcBef>
                <a:spcPts val="0"/>
              </a:spcBef>
              <a:spcAft>
                <a:spcPts val="0"/>
              </a:spcAft>
              <a:buClr>
                <a:srgbClr val="000000"/>
              </a:buClr>
              <a:buSzPts val="1100"/>
              <a:buFont typeface="Arial"/>
              <a:buNone/>
            </a:pPr>
            <a:r>
              <a:t/>
            </a:r>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83" name="Shape 483"/>
        <p:cNvGrpSpPr/>
        <p:nvPr/>
      </p:nvGrpSpPr>
      <p:grpSpPr>
        <a:xfrm>
          <a:off x="0" y="0"/>
          <a:ext cx="0" cy="0"/>
          <a:chOff x="0" y="0"/>
          <a:chExt cx="0" cy="0"/>
        </a:xfrm>
      </p:grpSpPr>
      <p:sp>
        <p:nvSpPr>
          <p:cNvPr id="484" name="Google Shape;484;p37: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485" name="Google Shape;485;p37: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3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92" name="Shape 492"/>
        <p:cNvGrpSpPr/>
        <p:nvPr/>
      </p:nvGrpSpPr>
      <p:grpSpPr>
        <a:xfrm>
          <a:off x="0" y="0"/>
          <a:ext cx="0" cy="0"/>
          <a:chOff x="0" y="0"/>
          <a:chExt cx="0" cy="0"/>
        </a:xfrm>
      </p:grpSpPr>
      <p:sp>
        <p:nvSpPr>
          <p:cNvPr id="493" name="Google Shape;493;p38: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494" name="Google Shape;494;p38: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3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01" name="Shape 501"/>
        <p:cNvGrpSpPr/>
        <p:nvPr/>
      </p:nvGrpSpPr>
      <p:grpSpPr>
        <a:xfrm>
          <a:off x="0" y="0"/>
          <a:ext cx="0" cy="0"/>
          <a:chOff x="0" y="0"/>
          <a:chExt cx="0" cy="0"/>
        </a:xfrm>
      </p:grpSpPr>
      <p:sp>
        <p:nvSpPr>
          <p:cNvPr id="502" name="Google Shape;502;p39: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503" name="Google Shape;503;p39: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3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11" name="Shape 511"/>
        <p:cNvGrpSpPr/>
        <p:nvPr/>
      </p:nvGrpSpPr>
      <p:grpSpPr>
        <a:xfrm>
          <a:off x="0" y="0"/>
          <a:ext cx="0" cy="0"/>
          <a:chOff x="0" y="0"/>
          <a:chExt cx="0" cy="0"/>
        </a:xfrm>
      </p:grpSpPr>
      <p:sp>
        <p:nvSpPr>
          <p:cNvPr id="512" name="Google Shape;512;p59: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513" name="Google Shape;513;p59: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41" name="Shape 541"/>
        <p:cNvGrpSpPr/>
        <p:nvPr/>
      </p:nvGrpSpPr>
      <p:grpSpPr>
        <a:xfrm>
          <a:off x="0" y="0"/>
          <a:ext cx="0" cy="0"/>
          <a:chOff x="0" y="0"/>
          <a:chExt cx="0" cy="0"/>
        </a:xfrm>
      </p:grpSpPr>
      <p:sp>
        <p:nvSpPr>
          <p:cNvPr id="542" name="Google Shape;542;p46: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543" name="Google Shape;543;p46: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3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51" name="Shape 551"/>
        <p:cNvGrpSpPr/>
        <p:nvPr/>
      </p:nvGrpSpPr>
      <p:grpSpPr>
        <a:xfrm>
          <a:off x="0" y="0"/>
          <a:ext cx="0" cy="0"/>
          <a:chOff x="0" y="0"/>
          <a:chExt cx="0" cy="0"/>
        </a:xfrm>
      </p:grpSpPr>
      <p:sp>
        <p:nvSpPr>
          <p:cNvPr id="552" name="Google Shape;552;p47: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553" name="Google Shape;553;p47: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228600" lvl="0" marL="457200" marR="0" rtl="0" algn="l">
              <a:lnSpc>
                <a:spcPct val="100000"/>
              </a:lnSpc>
              <a:spcBef>
                <a:spcPts val="0"/>
              </a:spcBef>
              <a:spcAft>
                <a:spcPts val="0"/>
              </a:spcAft>
              <a:buClr>
                <a:srgbClr val="000000"/>
              </a:buClr>
              <a:buSzPts val="1100"/>
              <a:buFont typeface="Arial"/>
              <a:buNone/>
            </a:pPr>
            <a:r>
              <a:t/>
            </a:r>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60" name="Shape 560"/>
        <p:cNvGrpSpPr/>
        <p:nvPr/>
      </p:nvGrpSpPr>
      <p:grpSpPr>
        <a:xfrm>
          <a:off x="0" y="0"/>
          <a:ext cx="0" cy="0"/>
          <a:chOff x="0" y="0"/>
          <a:chExt cx="0" cy="0"/>
        </a:xfrm>
      </p:grpSpPr>
      <p:sp>
        <p:nvSpPr>
          <p:cNvPr id="561" name="Google Shape;561;p48: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562" name="Google Shape;562;p48: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3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69" name="Shape 569"/>
        <p:cNvGrpSpPr/>
        <p:nvPr/>
      </p:nvGrpSpPr>
      <p:grpSpPr>
        <a:xfrm>
          <a:off x="0" y="0"/>
          <a:ext cx="0" cy="0"/>
          <a:chOff x="0" y="0"/>
          <a:chExt cx="0" cy="0"/>
        </a:xfrm>
      </p:grpSpPr>
      <p:sp>
        <p:nvSpPr>
          <p:cNvPr id="570" name="Google Shape;570;p49: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571" name="Google Shape;571;p49: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9" name="Shape 99"/>
        <p:cNvGrpSpPr/>
        <p:nvPr/>
      </p:nvGrpSpPr>
      <p:grpSpPr>
        <a:xfrm>
          <a:off x="0" y="0"/>
          <a:ext cx="0" cy="0"/>
          <a:chOff x="0" y="0"/>
          <a:chExt cx="0" cy="0"/>
        </a:xfrm>
      </p:grpSpPr>
      <p:sp>
        <p:nvSpPr>
          <p:cNvPr id="100" name="Google Shape;100;p52: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01" name="Google Shape;101;p5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4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79" name="Shape 579"/>
        <p:cNvGrpSpPr/>
        <p:nvPr/>
      </p:nvGrpSpPr>
      <p:grpSpPr>
        <a:xfrm>
          <a:off x="0" y="0"/>
          <a:ext cx="0" cy="0"/>
          <a:chOff x="0" y="0"/>
          <a:chExt cx="0" cy="0"/>
        </a:xfrm>
      </p:grpSpPr>
      <p:sp>
        <p:nvSpPr>
          <p:cNvPr id="580" name="Google Shape;580;p6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581" name="Google Shape;581;p60: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84" name="Shape 584"/>
        <p:cNvGrpSpPr/>
        <p:nvPr/>
      </p:nvGrpSpPr>
      <p:grpSpPr>
        <a:xfrm>
          <a:off x="0" y="0"/>
          <a:ext cx="0" cy="0"/>
          <a:chOff x="0" y="0"/>
          <a:chExt cx="0" cy="0"/>
        </a:xfrm>
      </p:grpSpPr>
      <p:sp>
        <p:nvSpPr>
          <p:cNvPr id="585" name="Google Shape;585;g21a482fdae0_0_6: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586" name="Google Shape;586;g21a482fdae0_0_6: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4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91" name="Shape 591"/>
        <p:cNvGrpSpPr/>
        <p:nvPr/>
      </p:nvGrpSpPr>
      <p:grpSpPr>
        <a:xfrm>
          <a:off x="0" y="0"/>
          <a:ext cx="0" cy="0"/>
          <a:chOff x="0" y="0"/>
          <a:chExt cx="0" cy="0"/>
        </a:xfrm>
      </p:grpSpPr>
      <p:sp>
        <p:nvSpPr>
          <p:cNvPr id="592" name="Google Shape;592;g2587bb1805a_0_11: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593" name="Google Shape;593;g2587bb1805a_0_1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4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98" name="Shape 598"/>
        <p:cNvGrpSpPr/>
        <p:nvPr/>
      </p:nvGrpSpPr>
      <p:grpSpPr>
        <a:xfrm>
          <a:off x="0" y="0"/>
          <a:ext cx="0" cy="0"/>
          <a:chOff x="0" y="0"/>
          <a:chExt cx="0" cy="0"/>
        </a:xfrm>
      </p:grpSpPr>
      <p:sp>
        <p:nvSpPr>
          <p:cNvPr id="599" name="Google Shape;599;g2587bb1805a_0_21: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600" name="Google Shape;600;g2587bb1805a_0_2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4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05" name="Shape 605"/>
        <p:cNvGrpSpPr/>
        <p:nvPr/>
      </p:nvGrpSpPr>
      <p:grpSpPr>
        <a:xfrm>
          <a:off x="0" y="0"/>
          <a:ext cx="0" cy="0"/>
          <a:chOff x="0" y="0"/>
          <a:chExt cx="0" cy="0"/>
        </a:xfrm>
      </p:grpSpPr>
      <p:sp>
        <p:nvSpPr>
          <p:cNvPr id="606" name="Google Shape;606;p6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607" name="Google Shape;607;p61: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10" name="Shape 610"/>
        <p:cNvGrpSpPr/>
        <p:nvPr/>
      </p:nvGrpSpPr>
      <p:grpSpPr>
        <a:xfrm>
          <a:off x="0" y="0"/>
          <a:ext cx="0" cy="0"/>
          <a:chOff x="0" y="0"/>
          <a:chExt cx="0" cy="0"/>
        </a:xfrm>
      </p:grpSpPr>
      <p:sp>
        <p:nvSpPr>
          <p:cNvPr id="611" name="Google Shape;611;g21a482fdae0_0_16: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612" name="Google Shape;612;g21a482fdae0_0_16: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4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18" name="Shape 618"/>
        <p:cNvGrpSpPr/>
        <p:nvPr/>
      </p:nvGrpSpPr>
      <p:grpSpPr>
        <a:xfrm>
          <a:off x="0" y="0"/>
          <a:ext cx="0" cy="0"/>
          <a:chOff x="0" y="0"/>
          <a:chExt cx="0" cy="0"/>
        </a:xfrm>
      </p:grpSpPr>
      <p:sp>
        <p:nvSpPr>
          <p:cNvPr id="619" name="Google Shape;619;p6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620" name="Google Shape;620;p62: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23" name="Shape 623"/>
        <p:cNvGrpSpPr/>
        <p:nvPr/>
      </p:nvGrpSpPr>
      <p:grpSpPr>
        <a:xfrm>
          <a:off x="0" y="0"/>
          <a:ext cx="0" cy="0"/>
          <a:chOff x="0" y="0"/>
          <a:chExt cx="0" cy="0"/>
        </a:xfrm>
      </p:grpSpPr>
      <p:sp>
        <p:nvSpPr>
          <p:cNvPr id="624" name="Google Shape;624;p8: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625" name="Google Shape;625;p8: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4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31" name="Shape 631"/>
        <p:cNvGrpSpPr/>
        <p:nvPr/>
      </p:nvGrpSpPr>
      <p:grpSpPr>
        <a:xfrm>
          <a:off x="0" y="0"/>
          <a:ext cx="0" cy="0"/>
          <a:chOff x="0" y="0"/>
          <a:chExt cx="0" cy="0"/>
        </a:xfrm>
      </p:grpSpPr>
      <p:sp>
        <p:nvSpPr>
          <p:cNvPr id="632" name="Google Shape;632;p5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633" name="Google Shape;633;p50: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4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38" name="Shape 638"/>
        <p:cNvGrpSpPr/>
        <p:nvPr/>
      </p:nvGrpSpPr>
      <p:grpSpPr>
        <a:xfrm>
          <a:off x="0" y="0"/>
          <a:ext cx="0" cy="0"/>
          <a:chOff x="0" y="0"/>
          <a:chExt cx="0" cy="0"/>
        </a:xfrm>
      </p:grpSpPr>
      <p:sp>
        <p:nvSpPr>
          <p:cNvPr id="639" name="Google Shape;639;g21a482fdae0_0_0: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640" name="Google Shape;640;g21a482fdae0_0_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9" name="Shape 129"/>
        <p:cNvGrpSpPr/>
        <p:nvPr/>
      </p:nvGrpSpPr>
      <p:grpSpPr>
        <a:xfrm>
          <a:off x="0" y="0"/>
          <a:ext cx="0" cy="0"/>
          <a:chOff x="0" y="0"/>
          <a:chExt cx="0" cy="0"/>
        </a:xfrm>
      </p:grpSpPr>
      <p:sp>
        <p:nvSpPr>
          <p:cNvPr id="130" name="Google Shape;130;g218be932dcc_0_39: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31" name="Google Shape;131;g218be932dcc_0_39: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5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46" name="Shape 646"/>
        <p:cNvGrpSpPr/>
        <p:nvPr/>
      </p:nvGrpSpPr>
      <p:grpSpPr>
        <a:xfrm>
          <a:off x="0" y="0"/>
          <a:ext cx="0" cy="0"/>
          <a:chOff x="0" y="0"/>
          <a:chExt cx="0" cy="0"/>
        </a:xfrm>
      </p:grpSpPr>
      <p:sp>
        <p:nvSpPr>
          <p:cNvPr id="647" name="Google Shape;647;p7: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648" name="Google Shape;648;p7: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9" name="Shape 139"/>
        <p:cNvGrpSpPr/>
        <p:nvPr/>
      </p:nvGrpSpPr>
      <p:grpSpPr>
        <a:xfrm>
          <a:off x="0" y="0"/>
          <a:ext cx="0" cy="0"/>
          <a:chOff x="0" y="0"/>
          <a:chExt cx="0" cy="0"/>
        </a:xfrm>
      </p:grpSpPr>
      <p:sp>
        <p:nvSpPr>
          <p:cNvPr id="140" name="Google Shape;140;g218be932dcc_0_71: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41" name="Google Shape;141;g218be932dcc_0_7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8" name="Shape 148"/>
        <p:cNvGrpSpPr/>
        <p:nvPr/>
      </p:nvGrpSpPr>
      <p:grpSpPr>
        <a:xfrm>
          <a:off x="0" y="0"/>
          <a:ext cx="0" cy="0"/>
          <a:chOff x="0" y="0"/>
          <a:chExt cx="0" cy="0"/>
        </a:xfrm>
      </p:grpSpPr>
      <p:sp>
        <p:nvSpPr>
          <p:cNvPr id="149" name="Google Shape;149;p53: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50" name="Google Shape;150;p5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7" name="Shape 157"/>
        <p:cNvGrpSpPr/>
        <p:nvPr/>
      </p:nvGrpSpPr>
      <p:grpSpPr>
        <a:xfrm>
          <a:off x="0" y="0"/>
          <a:ext cx="0" cy="0"/>
          <a:chOff x="0" y="0"/>
          <a:chExt cx="0" cy="0"/>
        </a:xfrm>
      </p:grpSpPr>
      <p:sp>
        <p:nvSpPr>
          <p:cNvPr id="158" name="Google Shape;158;g2587bb1805a_0_0: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59" name="Google Shape;159;g2587bb1805a_0_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4" name="Shape 164"/>
        <p:cNvGrpSpPr/>
        <p:nvPr/>
      </p:nvGrpSpPr>
      <p:grpSpPr>
        <a:xfrm>
          <a:off x="0" y="0"/>
          <a:ext cx="0" cy="0"/>
          <a:chOff x="0" y="0"/>
          <a:chExt cx="0" cy="0"/>
        </a:xfrm>
      </p:grpSpPr>
      <p:sp>
        <p:nvSpPr>
          <p:cNvPr id="165" name="Google Shape;165;p6: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166" name="Google Shape;166;p6: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hyperlink" Target="http://bit.ly/2Tynxth" TargetMode="External"/><Relationship Id="rId3" Type="http://schemas.openxmlformats.org/officeDocument/2006/relationships/hyperlink" Target="http://bit.ly/2TyoMsr" TargetMode="External"/><Relationship Id="rId4" Type="http://schemas.openxmlformats.org/officeDocument/2006/relationships/hyperlink" Target="http://bit.ly/2TtBDfr" TargetMode="Externa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8" name="Shape 8"/>
        <p:cNvGrpSpPr/>
        <p:nvPr/>
      </p:nvGrpSpPr>
      <p:grpSpPr>
        <a:xfrm>
          <a:off x="0" y="0"/>
          <a:ext cx="0" cy="0"/>
          <a:chOff x="0" y="0"/>
          <a:chExt cx="0" cy="0"/>
        </a:xfrm>
      </p:grpSpPr>
      <p:sp>
        <p:nvSpPr>
          <p:cNvPr id="9" name="Google Shape;9;p10"/>
          <p:cNvSpPr txBox="1"/>
          <p:nvPr>
            <p:ph type="ctrTitle"/>
          </p:nvPr>
        </p:nvSpPr>
        <p:spPr>
          <a:xfrm>
            <a:off x="1643858" y="1172225"/>
            <a:ext cx="6770700" cy="2052600"/>
          </a:xfrm>
          <a:prstGeom prst="rect">
            <a:avLst/>
          </a:prstGeom>
          <a:noFill/>
          <a:ln>
            <a:noFill/>
          </a:ln>
        </p:spPr>
        <p:txBody>
          <a:bodyPr anchorCtr="0" anchor="b" bIns="91425" lIns="91425" spcFirstLastPara="1" rIns="91425" wrap="square" tIns="91425">
            <a:noAutofit/>
          </a:bodyPr>
          <a:lstStyle>
            <a:lvl1pPr lvl="0" algn="r">
              <a:lnSpc>
                <a:spcPct val="100000"/>
              </a:lnSpc>
              <a:spcBef>
                <a:spcPts val="0"/>
              </a:spcBef>
              <a:spcAft>
                <a:spcPts val="0"/>
              </a:spcAft>
              <a:buSzPts val="5200"/>
              <a:buNone/>
              <a:defRPr sz="5300"/>
            </a:lvl1pPr>
            <a:lvl2pPr lvl="1" algn="ctr">
              <a:lnSpc>
                <a:spcPct val="100000"/>
              </a:lnSpc>
              <a:spcBef>
                <a:spcPts val="0"/>
              </a:spcBef>
              <a:spcAft>
                <a:spcPts val="0"/>
              </a:spcAft>
              <a:buSzPts val="5200"/>
              <a:buNone/>
              <a:defRPr sz="5200"/>
            </a:lvl2pPr>
            <a:lvl3pPr lvl="2" algn="ctr">
              <a:lnSpc>
                <a:spcPct val="100000"/>
              </a:lnSpc>
              <a:spcBef>
                <a:spcPts val="0"/>
              </a:spcBef>
              <a:spcAft>
                <a:spcPts val="0"/>
              </a:spcAft>
              <a:buSzPts val="5200"/>
              <a:buNone/>
              <a:defRPr sz="5200"/>
            </a:lvl3pPr>
            <a:lvl4pPr lvl="3" algn="ctr">
              <a:lnSpc>
                <a:spcPct val="100000"/>
              </a:lnSpc>
              <a:spcBef>
                <a:spcPts val="0"/>
              </a:spcBef>
              <a:spcAft>
                <a:spcPts val="0"/>
              </a:spcAft>
              <a:buSzPts val="5200"/>
              <a:buNone/>
              <a:defRPr sz="5200"/>
            </a:lvl4pPr>
            <a:lvl5pPr lvl="4" algn="ctr">
              <a:lnSpc>
                <a:spcPct val="100000"/>
              </a:lnSpc>
              <a:spcBef>
                <a:spcPts val="0"/>
              </a:spcBef>
              <a:spcAft>
                <a:spcPts val="0"/>
              </a:spcAft>
              <a:buSzPts val="5200"/>
              <a:buNone/>
              <a:defRPr sz="5200"/>
            </a:lvl5pPr>
            <a:lvl6pPr lvl="5" algn="ctr">
              <a:lnSpc>
                <a:spcPct val="100000"/>
              </a:lnSpc>
              <a:spcBef>
                <a:spcPts val="0"/>
              </a:spcBef>
              <a:spcAft>
                <a:spcPts val="0"/>
              </a:spcAft>
              <a:buSzPts val="5200"/>
              <a:buNone/>
              <a:defRPr sz="5200"/>
            </a:lvl6pPr>
            <a:lvl7pPr lvl="6" algn="ctr">
              <a:lnSpc>
                <a:spcPct val="100000"/>
              </a:lnSpc>
              <a:spcBef>
                <a:spcPts val="0"/>
              </a:spcBef>
              <a:spcAft>
                <a:spcPts val="0"/>
              </a:spcAft>
              <a:buSzPts val="5200"/>
              <a:buNone/>
              <a:defRPr sz="5200"/>
            </a:lvl7pPr>
            <a:lvl8pPr lvl="7" algn="ctr">
              <a:lnSpc>
                <a:spcPct val="100000"/>
              </a:lnSpc>
              <a:spcBef>
                <a:spcPts val="0"/>
              </a:spcBef>
              <a:spcAft>
                <a:spcPts val="0"/>
              </a:spcAft>
              <a:buSzPts val="5200"/>
              <a:buNone/>
              <a:defRPr sz="5200"/>
            </a:lvl8pPr>
            <a:lvl9pPr lvl="8" algn="ctr">
              <a:lnSpc>
                <a:spcPct val="100000"/>
              </a:lnSpc>
              <a:spcBef>
                <a:spcPts val="0"/>
              </a:spcBef>
              <a:spcAft>
                <a:spcPts val="0"/>
              </a:spcAft>
              <a:buSzPts val="5200"/>
              <a:buNone/>
              <a:defRPr sz="5200"/>
            </a:lvl9pPr>
          </a:lstStyle>
          <a:p/>
        </p:txBody>
      </p:sp>
      <p:sp>
        <p:nvSpPr>
          <p:cNvPr id="10" name="Google Shape;10;p10"/>
          <p:cNvSpPr txBox="1"/>
          <p:nvPr>
            <p:ph idx="1" type="subTitle"/>
          </p:nvPr>
        </p:nvSpPr>
        <p:spPr>
          <a:xfrm>
            <a:off x="1643852" y="3261775"/>
            <a:ext cx="6770700" cy="557100"/>
          </a:xfrm>
          <a:prstGeom prst="rect">
            <a:avLst/>
          </a:prstGeom>
          <a:noFill/>
          <a:ln>
            <a:noFill/>
          </a:ln>
        </p:spPr>
        <p:txBody>
          <a:bodyPr anchorCtr="0" anchor="t" bIns="91425" lIns="91425" spcFirstLastPara="1" rIns="91425" wrap="square" tIns="91425">
            <a:noAutofit/>
          </a:bodyPr>
          <a:lstStyle>
            <a:lvl1pPr lvl="0" algn="r">
              <a:lnSpc>
                <a:spcPct val="100000"/>
              </a:lnSpc>
              <a:spcBef>
                <a:spcPts val="0"/>
              </a:spcBef>
              <a:spcAft>
                <a:spcPts val="0"/>
              </a:spcAft>
              <a:buSzPts val="2800"/>
              <a:buNone/>
              <a:defRPr sz="1600">
                <a:solidFill>
                  <a:schemeClr val="accent2"/>
                </a:solidFill>
              </a:defRPr>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p:txBody>
      </p:sp>
      <p:sp>
        <p:nvSpPr>
          <p:cNvPr id="11" name="Google Shape;11;p10"/>
          <p:cNvSpPr/>
          <p:nvPr/>
        </p:nvSpPr>
        <p:spPr>
          <a:xfrm>
            <a:off x="0" y="0"/>
            <a:ext cx="1216200" cy="2571600"/>
          </a:xfrm>
          <a:prstGeom prst="rect">
            <a:avLst/>
          </a:pr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12" name="Shape 12"/>
        <p:cNvGrpSpPr/>
        <p:nvPr/>
      </p:nvGrpSpPr>
      <p:grpSpPr>
        <a:xfrm>
          <a:off x="0" y="0"/>
          <a:ext cx="0" cy="0"/>
          <a:chOff x="0" y="0"/>
          <a:chExt cx="0" cy="0"/>
        </a:xfrm>
      </p:grpSpPr>
      <p:sp>
        <p:nvSpPr>
          <p:cNvPr id="13" name="Google Shape;13;p11"/>
          <p:cNvSpPr txBox="1"/>
          <p:nvPr>
            <p:ph idx="1" type="body"/>
          </p:nvPr>
        </p:nvSpPr>
        <p:spPr>
          <a:xfrm>
            <a:off x="713225" y="1152475"/>
            <a:ext cx="7717500" cy="3416400"/>
          </a:xfrm>
          <a:prstGeom prst="rect">
            <a:avLst/>
          </a:prstGeom>
          <a:noFill/>
          <a:ln>
            <a:noFill/>
          </a:ln>
        </p:spPr>
        <p:txBody>
          <a:bodyPr anchorCtr="0" anchor="t" bIns="91425" lIns="91425" spcFirstLastPara="1" rIns="91425" wrap="square" tIns="91425">
            <a:noAutofit/>
          </a:bodyPr>
          <a:lstStyle>
            <a:lvl1pPr indent="-317500" lvl="0" marL="457200" algn="l">
              <a:lnSpc>
                <a:spcPct val="100000"/>
              </a:lnSpc>
              <a:spcBef>
                <a:spcPts val="0"/>
              </a:spcBef>
              <a:spcAft>
                <a:spcPts val="0"/>
              </a:spcAft>
              <a:buSzPts val="1400"/>
              <a:buFont typeface="Barlow"/>
              <a:buChar char="●"/>
              <a:defRPr sz="1200"/>
            </a:lvl1pPr>
            <a:lvl2pPr indent="-317500" lvl="1" marL="914400" algn="l">
              <a:lnSpc>
                <a:spcPct val="100000"/>
              </a:lnSpc>
              <a:spcBef>
                <a:spcPts val="1600"/>
              </a:spcBef>
              <a:spcAft>
                <a:spcPts val="0"/>
              </a:spcAft>
              <a:buSzPts val="1400"/>
              <a:buFont typeface="Barlow"/>
              <a:buChar char="○"/>
              <a:defRPr sz="1200"/>
            </a:lvl2pPr>
            <a:lvl3pPr indent="-317500" lvl="2" marL="1371600" algn="l">
              <a:lnSpc>
                <a:spcPct val="100000"/>
              </a:lnSpc>
              <a:spcBef>
                <a:spcPts val="1600"/>
              </a:spcBef>
              <a:spcAft>
                <a:spcPts val="0"/>
              </a:spcAft>
              <a:buClr>
                <a:schemeClr val="lt1"/>
              </a:buClr>
              <a:buSzPts val="1400"/>
              <a:buFont typeface="Barlow"/>
              <a:buChar char="■"/>
              <a:defRPr/>
            </a:lvl3pPr>
            <a:lvl4pPr indent="-317500" lvl="3" marL="1828800" algn="l">
              <a:lnSpc>
                <a:spcPct val="100000"/>
              </a:lnSpc>
              <a:spcBef>
                <a:spcPts val="1600"/>
              </a:spcBef>
              <a:spcAft>
                <a:spcPts val="0"/>
              </a:spcAft>
              <a:buClr>
                <a:schemeClr val="lt1"/>
              </a:buClr>
              <a:buSzPts val="1400"/>
              <a:buFont typeface="Barlow"/>
              <a:buChar char="●"/>
              <a:defRPr/>
            </a:lvl4pPr>
            <a:lvl5pPr indent="-317500" lvl="4" marL="2286000" algn="l">
              <a:lnSpc>
                <a:spcPct val="100000"/>
              </a:lnSpc>
              <a:spcBef>
                <a:spcPts val="1600"/>
              </a:spcBef>
              <a:spcAft>
                <a:spcPts val="0"/>
              </a:spcAft>
              <a:buClr>
                <a:schemeClr val="lt1"/>
              </a:buClr>
              <a:buSzPts val="1400"/>
              <a:buFont typeface="Barlow"/>
              <a:buChar char="○"/>
              <a:defRPr/>
            </a:lvl5pPr>
            <a:lvl6pPr indent="-317500" lvl="5" marL="2743200" algn="l">
              <a:lnSpc>
                <a:spcPct val="100000"/>
              </a:lnSpc>
              <a:spcBef>
                <a:spcPts val="1600"/>
              </a:spcBef>
              <a:spcAft>
                <a:spcPts val="0"/>
              </a:spcAft>
              <a:buClr>
                <a:schemeClr val="lt1"/>
              </a:buClr>
              <a:buSzPts val="1400"/>
              <a:buFont typeface="Barlow"/>
              <a:buChar char="■"/>
              <a:defRPr/>
            </a:lvl6pPr>
            <a:lvl7pPr indent="-317500" lvl="6" marL="3200400" algn="l">
              <a:lnSpc>
                <a:spcPct val="100000"/>
              </a:lnSpc>
              <a:spcBef>
                <a:spcPts val="1600"/>
              </a:spcBef>
              <a:spcAft>
                <a:spcPts val="0"/>
              </a:spcAft>
              <a:buClr>
                <a:schemeClr val="lt1"/>
              </a:buClr>
              <a:buSzPts val="1400"/>
              <a:buFont typeface="Barlow"/>
              <a:buChar char="●"/>
              <a:defRPr/>
            </a:lvl7pPr>
            <a:lvl8pPr indent="-317500" lvl="7" marL="3657600" algn="l">
              <a:lnSpc>
                <a:spcPct val="100000"/>
              </a:lnSpc>
              <a:spcBef>
                <a:spcPts val="1600"/>
              </a:spcBef>
              <a:spcAft>
                <a:spcPts val="0"/>
              </a:spcAft>
              <a:buClr>
                <a:schemeClr val="lt1"/>
              </a:buClr>
              <a:buSzPts val="1400"/>
              <a:buFont typeface="Barlow"/>
              <a:buChar char="○"/>
              <a:defRPr/>
            </a:lvl8pPr>
            <a:lvl9pPr indent="-317500" lvl="8" marL="4114800" algn="l">
              <a:lnSpc>
                <a:spcPct val="100000"/>
              </a:lnSpc>
              <a:spcBef>
                <a:spcPts val="1600"/>
              </a:spcBef>
              <a:spcAft>
                <a:spcPts val="1600"/>
              </a:spcAft>
              <a:buClr>
                <a:schemeClr val="lt1"/>
              </a:buClr>
              <a:buSzPts val="1400"/>
              <a:buFont typeface="Barlow"/>
              <a:buChar char="■"/>
              <a:defRPr/>
            </a:lvl9pPr>
          </a:lstStyle>
          <a:p/>
        </p:txBody>
      </p:sp>
      <p:sp>
        <p:nvSpPr>
          <p:cNvPr id="14" name="Google Shape;14;p11"/>
          <p:cNvSpPr txBox="1"/>
          <p:nvPr>
            <p:ph type="title"/>
          </p:nvPr>
        </p:nvSpPr>
        <p:spPr>
          <a:xfrm>
            <a:off x="713225" y="384048"/>
            <a:ext cx="7717500" cy="572700"/>
          </a:xfrm>
          <a:prstGeom prst="rect">
            <a:avLst/>
          </a:prstGeom>
          <a:noFill/>
          <a:ln>
            <a:noFill/>
          </a:ln>
        </p:spPr>
        <p:txBody>
          <a:bodyPr anchorCtr="0" anchor="t" bIns="91425" lIns="91425" spcFirstLastPara="1" rIns="91425" wrap="square" tIns="91425">
            <a:noAutofit/>
          </a:bodyPr>
          <a:lstStyle>
            <a:lvl1pPr lvl="0" algn="l">
              <a:lnSpc>
                <a:spcPct val="100000"/>
              </a:lnSpc>
              <a:spcBef>
                <a:spcPts val="0"/>
              </a:spcBef>
              <a:spcAft>
                <a:spcPts val="0"/>
              </a:spcAft>
              <a:buSzPts val="2800"/>
              <a:buNone/>
              <a:defRPr>
                <a:solidFill>
                  <a:schemeClr val="accent1"/>
                </a:solidFill>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5" name="Shape 15"/>
        <p:cNvGrpSpPr/>
        <p:nvPr/>
      </p:nvGrpSpPr>
      <p:grpSpPr>
        <a:xfrm>
          <a:off x="0" y="0"/>
          <a:ext cx="0" cy="0"/>
          <a:chOff x="0" y="0"/>
          <a:chExt cx="0" cy="0"/>
        </a:xfrm>
      </p:grpSpPr>
      <p:sp>
        <p:nvSpPr>
          <p:cNvPr id="16" name="Google Shape;16;p12"/>
          <p:cNvSpPr txBox="1"/>
          <p:nvPr>
            <p:ph type="title"/>
          </p:nvPr>
        </p:nvSpPr>
        <p:spPr>
          <a:xfrm>
            <a:off x="3968425" y="2227050"/>
            <a:ext cx="4462500" cy="841800"/>
          </a:xfrm>
          <a:prstGeom prst="rect">
            <a:avLst/>
          </a:prstGeom>
          <a:noFill/>
          <a:ln>
            <a:noFill/>
          </a:ln>
        </p:spPr>
        <p:txBody>
          <a:bodyPr anchorCtr="0" anchor="ctr" bIns="91425" lIns="91425" spcFirstLastPara="1" rIns="91425" wrap="square" tIns="91425">
            <a:noAutofit/>
          </a:bodyPr>
          <a:lstStyle>
            <a:lvl1pPr lvl="0" algn="r">
              <a:lnSpc>
                <a:spcPct val="100000"/>
              </a:lnSpc>
              <a:spcBef>
                <a:spcPts val="0"/>
              </a:spcBef>
              <a:spcAft>
                <a:spcPts val="0"/>
              </a:spcAft>
              <a:buSzPts val="3600"/>
              <a:buNone/>
              <a:defRPr sz="4700">
                <a:solidFill>
                  <a:schemeClr val="accent1"/>
                </a:solidFill>
              </a:defRPr>
            </a:lvl1pPr>
            <a:lvl2pPr lvl="1" algn="ctr">
              <a:lnSpc>
                <a:spcPct val="100000"/>
              </a:lnSpc>
              <a:spcBef>
                <a:spcPts val="0"/>
              </a:spcBef>
              <a:spcAft>
                <a:spcPts val="0"/>
              </a:spcAft>
              <a:buSzPts val="3600"/>
              <a:buNone/>
              <a:defRPr sz="3600"/>
            </a:lvl2pPr>
            <a:lvl3pPr lvl="2" algn="ctr">
              <a:lnSpc>
                <a:spcPct val="100000"/>
              </a:lnSpc>
              <a:spcBef>
                <a:spcPts val="0"/>
              </a:spcBef>
              <a:spcAft>
                <a:spcPts val="0"/>
              </a:spcAft>
              <a:buSzPts val="3600"/>
              <a:buNone/>
              <a:defRPr sz="3600"/>
            </a:lvl3pPr>
            <a:lvl4pPr lvl="3" algn="ctr">
              <a:lnSpc>
                <a:spcPct val="100000"/>
              </a:lnSpc>
              <a:spcBef>
                <a:spcPts val="0"/>
              </a:spcBef>
              <a:spcAft>
                <a:spcPts val="0"/>
              </a:spcAft>
              <a:buSzPts val="3600"/>
              <a:buNone/>
              <a:defRPr sz="3600"/>
            </a:lvl4pPr>
            <a:lvl5pPr lvl="4" algn="ctr">
              <a:lnSpc>
                <a:spcPct val="100000"/>
              </a:lnSpc>
              <a:spcBef>
                <a:spcPts val="0"/>
              </a:spcBef>
              <a:spcAft>
                <a:spcPts val="0"/>
              </a:spcAft>
              <a:buSzPts val="3600"/>
              <a:buNone/>
              <a:defRPr sz="3600"/>
            </a:lvl5pPr>
            <a:lvl6pPr lvl="5" algn="ctr">
              <a:lnSpc>
                <a:spcPct val="100000"/>
              </a:lnSpc>
              <a:spcBef>
                <a:spcPts val="0"/>
              </a:spcBef>
              <a:spcAft>
                <a:spcPts val="0"/>
              </a:spcAft>
              <a:buSzPts val="3600"/>
              <a:buNone/>
              <a:defRPr sz="3600"/>
            </a:lvl6pPr>
            <a:lvl7pPr lvl="6" algn="ctr">
              <a:lnSpc>
                <a:spcPct val="100000"/>
              </a:lnSpc>
              <a:spcBef>
                <a:spcPts val="0"/>
              </a:spcBef>
              <a:spcAft>
                <a:spcPts val="0"/>
              </a:spcAft>
              <a:buSzPts val="3600"/>
              <a:buNone/>
              <a:defRPr sz="3600"/>
            </a:lvl7pPr>
            <a:lvl8pPr lvl="7" algn="ctr">
              <a:lnSpc>
                <a:spcPct val="100000"/>
              </a:lnSpc>
              <a:spcBef>
                <a:spcPts val="0"/>
              </a:spcBef>
              <a:spcAft>
                <a:spcPts val="0"/>
              </a:spcAft>
              <a:buSzPts val="3600"/>
              <a:buNone/>
              <a:defRPr sz="3600"/>
            </a:lvl8pPr>
            <a:lvl9pPr lvl="8" algn="ctr">
              <a:lnSpc>
                <a:spcPct val="100000"/>
              </a:lnSpc>
              <a:spcBef>
                <a:spcPts val="0"/>
              </a:spcBef>
              <a:spcAft>
                <a:spcPts val="0"/>
              </a:spcAft>
              <a:buSzPts val="3600"/>
              <a:buNone/>
              <a:defRPr sz="3600"/>
            </a:lvl9pPr>
          </a:lstStyle>
          <a:p/>
        </p:txBody>
      </p:sp>
      <p:sp>
        <p:nvSpPr>
          <p:cNvPr id="17" name="Google Shape;17;p12"/>
          <p:cNvSpPr txBox="1"/>
          <p:nvPr>
            <p:ph idx="1" type="subTitle"/>
          </p:nvPr>
        </p:nvSpPr>
        <p:spPr>
          <a:xfrm>
            <a:off x="3968275" y="3045375"/>
            <a:ext cx="4462500" cy="678000"/>
          </a:xfrm>
          <a:prstGeom prst="rect">
            <a:avLst/>
          </a:prstGeom>
          <a:noFill/>
          <a:ln>
            <a:noFill/>
          </a:ln>
        </p:spPr>
        <p:txBody>
          <a:bodyPr anchorCtr="0" anchor="t" bIns="91425" lIns="91425" spcFirstLastPara="1" rIns="91425" wrap="square" tIns="91425">
            <a:noAutofit/>
          </a:bodyPr>
          <a:lstStyle>
            <a:lvl1pPr lvl="0" algn="r">
              <a:lnSpc>
                <a:spcPct val="100000"/>
              </a:lnSpc>
              <a:spcBef>
                <a:spcPts val="0"/>
              </a:spcBef>
              <a:spcAft>
                <a:spcPts val="0"/>
              </a:spcAft>
              <a:buSzPts val="1800"/>
              <a:buNone/>
              <a:defRPr sz="1400"/>
            </a:lvl1pPr>
            <a:lvl2pPr lvl="1" algn="l">
              <a:lnSpc>
                <a:spcPct val="100000"/>
              </a:lnSpc>
              <a:spcBef>
                <a:spcPts val="0"/>
              </a:spcBef>
              <a:spcAft>
                <a:spcPts val="0"/>
              </a:spcAft>
              <a:buSzPts val="1400"/>
              <a:buNone/>
              <a:defRPr/>
            </a:lvl2pPr>
            <a:lvl3pPr lvl="2" algn="l">
              <a:lnSpc>
                <a:spcPct val="100000"/>
              </a:lnSpc>
              <a:spcBef>
                <a:spcPts val="1600"/>
              </a:spcBef>
              <a:spcAft>
                <a:spcPts val="0"/>
              </a:spcAft>
              <a:buSzPts val="1400"/>
              <a:buNone/>
              <a:defRPr/>
            </a:lvl3pPr>
            <a:lvl4pPr lvl="3" algn="l">
              <a:lnSpc>
                <a:spcPct val="100000"/>
              </a:lnSpc>
              <a:spcBef>
                <a:spcPts val="1600"/>
              </a:spcBef>
              <a:spcAft>
                <a:spcPts val="0"/>
              </a:spcAft>
              <a:buSzPts val="1400"/>
              <a:buNone/>
              <a:defRPr/>
            </a:lvl4pPr>
            <a:lvl5pPr lvl="4" algn="l">
              <a:lnSpc>
                <a:spcPct val="100000"/>
              </a:lnSpc>
              <a:spcBef>
                <a:spcPts val="1600"/>
              </a:spcBef>
              <a:spcAft>
                <a:spcPts val="0"/>
              </a:spcAft>
              <a:buSzPts val="1400"/>
              <a:buNone/>
              <a:defRPr/>
            </a:lvl5pPr>
            <a:lvl6pPr lvl="5" algn="l">
              <a:lnSpc>
                <a:spcPct val="100000"/>
              </a:lnSpc>
              <a:spcBef>
                <a:spcPts val="1600"/>
              </a:spcBef>
              <a:spcAft>
                <a:spcPts val="0"/>
              </a:spcAft>
              <a:buSzPts val="1400"/>
              <a:buNone/>
              <a:defRPr/>
            </a:lvl6pPr>
            <a:lvl7pPr lvl="6" algn="l">
              <a:lnSpc>
                <a:spcPct val="100000"/>
              </a:lnSpc>
              <a:spcBef>
                <a:spcPts val="1600"/>
              </a:spcBef>
              <a:spcAft>
                <a:spcPts val="0"/>
              </a:spcAft>
              <a:buSzPts val="1400"/>
              <a:buNone/>
              <a:defRPr/>
            </a:lvl7pPr>
            <a:lvl8pPr lvl="7" algn="l">
              <a:lnSpc>
                <a:spcPct val="100000"/>
              </a:lnSpc>
              <a:spcBef>
                <a:spcPts val="1600"/>
              </a:spcBef>
              <a:spcAft>
                <a:spcPts val="0"/>
              </a:spcAft>
              <a:buSzPts val="1400"/>
              <a:buNone/>
              <a:defRPr/>
            </a:lvl8pPr>
            <a:lvl9pPr lvl="8" algn="l">
              <a:lnSpc>
                <a:spcPct val="100000"/>
              </a:lnSpc>
              <a:spcBef>
                <a:spcPts val="1600"/>
              </a:spcBef>
              <a:spcAft>
                <a:spcPts val="1600"/>
              </a:spcAft>
              <a:buSzPts val="1400"/>
              <a:buNone/>
              <a:defRPr/>
            </a:lvl9pPr>
          </a:lstStyle>
          <a:p/>
        </p:txBody>
      </p:sp>
      <p:sp>
        <p:nvSpPr>
          <p:cNvPr id="18" name="Google Shape;18;p12"/>
          <p:cNvSpPr txBox="1"/>
          <p:nvPr>
            <p:ph idx="2" type="title"/>
          </p:nvPr>
        </p:nvSpPr>
        <p:spPr>
          <a:xfrm>
            <a:off x="3968350" y="1262325"/>
            <a:ext cx="4462500" cy="1141800"/>
          </a:xfrm>
          <a:prstGeom prst="rect">
            <a:avLst/>
          </a:prstGeom>
          <a:noFill/>
          <a:ln>
            <a:noFill/>
          </a:ln>
        </p:spPr>
        <p:txBody>
          <a:bodyPr anchorCtr="0" anchor="b" bIns="91425" lIns="91425" spcFirstLastPara="1" rIns="91425" wrap="square" tIns="91425">
            <a:noAutofit/>
          </a:bodyPr>
          <a:lstStyle>
            <a:lvl1pPr lvl="0" algn="r">
              <a:lnSpc>
                <a:spcPct val="100000"/>
              </a:lnSpc>
              <a:spcBef>
                <a:spcPts val="0"/>
              </a:spcBef>
              <a:spcAft>
                <a:spcPts val="0"/>
              </a:spcAft>
              <a:buSzPts val="7200"/>
              <a:buNone/>
              <a:defRPr sz="7200">
                <a:solidFill>
                  <a:schemeClr val="dk2"/>
                </a:solidFill>
              </a:defRPr>
            </a:lvl1pPr>
            <a:lvl2pPr lvl="1" algn="ctr">
              <a:lnSpc>
                <a:spcPct val="100000"/>
              </a:lnSpc>
              <a:spcBef>
                <a:spcPts val="0"/>
              </a:spcBef>
              <a:spcAft>
                <a:spcPts val="0"/>
              </a:spcAft>
              <a:buSzPts val="7200"/>
              <a:buNone/>
              <a:defRPr sz="7200"/>
            </a:lvl2pPr>
            <a:lvl3pPr lvl="2" algn="ctr">
              <a:lnSpc>
                <a:spcPct val="100000"/>
              </a:lnSpc>
              <a:spcBef>
                <a:spcPts val="0"/>
              </a:spcBef>
              <a:spcAft>
                <a:spcPts val="0"/>
              </a:spcAft>
              <a:buSzPts val="7200"/>
              <a:buNone/>
              <a:defRPr sz="7200"/>
            </a:lvl3pPr>
            <a:lvl4pPr lvl="3" algn="ctr">
              <a:lnSpc>
                <a:spcPct val="100000"/>
              </a:lnSpc>
              <a:spcBef>
                <a:spcPts val="0"/>
              </a:spcBef>
              <a:spcAft>
                <a:spcPts val="0"/>
              </a:spcAft>
              <a:buSzPts val="7200"/>
              <a:buNone/>
              <a:defRPr sz="7200"/>
            </a:lvl4pPr>
            <a:lvl5pPr lvl="4" algn="ctr">
              <a:lnSpc>
                <a:spcPct val="100000"/>
              </a:lnSpc>
              <a:spcBef>
                <a:spcPts val="0"/>
              </a:spcBef>
              <a:spcAft>
                <a:spcPts val="0"/>
              </a:spcAft>
              <a:buSzPts val="7200"/>
              <a:buNone/>
              <a:defRPr sz="7200"/>
            </a:lvl5pPr>
            <a:lvl6pPr lvl="5" algn="ctr">
              <a:lnSpc>
                <a:spcPct val="100000"/>
              </a:lnSpc>
              <a:spcBef>
                <a:spcPts val="0"/>
              </a:spcBef>
              <a:spcAft>
                <a:spcPts val="0"/>
              </a:spcAft>
              <a:buSzPts val="7200"/>
              <a:buNone/>
              <a:defRPr sz="7200"/>
            </a:lvl6pPr>
            <a:lvl7pPr lvl="6" algn="ctr">
              <a:lnSpc>
                <a:spcPct val="100000"/>
              </a:lnSpc>
              <a:spcBef>
                <a:spcPts val="0"/>
              </a:spcBef>
              <a:spcAft>
                <a:spcPts val="0"/>
              </a:spcAft>
              <a:buSzPts val="7200"/>
              <a:buNone/>
              <a:defRPr sz="7200"/>
            </a:lvl7pPr>
            <a:lvl8pPr lvl="7" algn="ctr">
              <a:lnSpc>
                <a:spcPct val="100000"/>
              </a:lnSpc>
              <a:spcBef>
                <a:spcPts val="0"/>
              </a:spcBef>
              <a:spcAft>
                <a:spcPts val="0"/>
              </a:spcAft>
              <a:buSzPts val="7200"/>
              <a:buNone/>
              <a:defRPr sz="7200"/>
            </a:lvl8pPr>
            <a:lvl9pPr lvl="8" algn="ctr">
              <a:lnSpc>
                <a:spcPct val="100000"/>
              </a:lnSpc>
              <a:spcBef>
                <a:spcPts val="0"/>
              </a:spcBef>
              <a:spcAft>
                <a:spcPts val="0"/>
              </a:spcAft>
              <a:buSzPts val="7200"/>
              <a:buNone/>
              <a:defRPr sz="7200"/>
            </a:lvl9pPr>
          </a:lstStyle>
          <a:p/>
        </p:txBody>
      </p:sp>
      <p:sp>
        <p:nvSpPr>
          <p:cNvPr id="19" name="Google Shape;19;p12"/>
          <p:cNvSpPr/>
          <p:nvPr/>
        </p:nvSpPr>
        <p:spPr>
          <a:xfrm flipH="1" rot="10800000">
            <a:off x="1441925" y="2571600"/>
            <a:ext cx="1216200" cy="1592400"/>
          </a:xfrm>
          <a:prstGeom prst="rect">
            <a:avLst/>
          </a:prstGeom>
          <a:solidFill>
            <a:schemeClr val="accent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0" name="Google Shape;20;p12"/>
          <p:cNvSpPr/>
          <p:nvPr/>
        </p:nvSpPr>
        <p:spPr>
          <a:xfrm flipH="1" rot="10800000">
            <a:off x="2658125" y="0"/>
            <a:ext cx="1216200" cy="2571600"/>
          </a:xfrm>
          <a:prstGeom prst="rect">
            <a:avLst/>
          </a:prstGeom>
          <a:solidFill>
            <a:schemeClr val="accent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able of contents">
  <p:cSld name="CUSTOM_1">
    <p:spTree>
      <p:nvGrpSpPr>
        <p:cNvPr id="21" name="Shape 21"/>
        <p:cNvGrpSpPr/>
        <p:nvPr/>
      </p:nvGrpSpPr>
      <p:grpSpPr>
        <a:xfrm>
          <a:off x="0" y="0"/>
          <a:ext cx="0" cy="0"/>
          <a:chOff x="0" y="0"/>
          <a:chExt cx="0" cy="0"/>
        </a:xfrm>
      </p:grpSpPr>
      <p:sp>
        <p:nvSpPr>
          <p:cNvPr id="22" name="Google Shape;22;p13"/>
          <p:cNvSpPr txBox="1"/>
          <p:nvPr>
            <p:ph type="title"/>
          </p:nvPr>
        </p:nvSpPr>
        <p:spPr>
          <a:xfrm>
            <a:off x="717800" y="383175"/>
            <a:ext cx="7708200" cy="572700"/>
          </a:xfrm>
          <a:prstGeom prst="rect">
            <a:avLst/>
          </a:prstGeom>
          <a:noFill/>
          <a:ln>
            <a:noFill/>
          </a:ln>
        </p:spPr>
        <p:txBody>
          <a:bodyPr anchorCtr="0" anchor="t" bIns="91425" lIns="91425" spcFirstLastPara="1" rIns="91425" wrap="square" tIns="91425">
            <a:noAutofit/>
          </a:bodyPr>
          <a:lstStyle>
            <a:lvl1pPr lvl="0" algn="ctr">
              <a:lnSpc>
                <a:spcPct val="100000"/>
              </a:lnSpc>
              <a:spcBef>
                <a:spcPts val="0"/>
              </a:spcBef>
              <a:spcAft>
                <a:spcPts val="0"/>
              </a:spcAft>
              <a:buSzPts val="2800"/>
              <a:buFont typeface="Montserrat"/>
              <a:buNone/>
              <a:defRPr>
                <a:solidFill>
                  <a:schemeClr val="accent1"/>
                </a:solidFill>
                <a:latin typeface="Montserrat"/>
                <a:ea typeface="Montserrat"/>
                <a:cs typeface="Montserrat"/>
                <a:sym typeface="Montserrat"/>
              </a:defRPr>
            </a:lvl1pPr>
            <a:lvl2pPr lvl="1" algn="l">
              <a:lnSpc>
                <a:spcPct val="100000"/>
              </a:lnSpc>
              <a:spcBef>
                <a:spcPts val="0"/>
              </a:spcBef>
              <a:spcAft>
                <a:spcPts val="0"/>
              </a:spcAft>
              <a:buSzPts val="2800"/>
              <a:buFont typeface="Montserrat"/>
              <a:buNone/>
              <a:defRPr>
                <a:latin typeface="Montserrat"/>
                <a:ea typeface="Montserrat"/>
                <a:cs typeface="Montserrat"/>
                <a:sym typeface="Montserrat"/>
              </a:defRPr>
            </a:lvl2pPr>
            <a:lvl3pPr lvl="2" algn="l">
              <a:lnSpc>
                <a:spcPct val="100000"/>
              </a:lnSpc>
              <a:spcBef>
                <a:spcPts val="0"/>
              </a:spcBef>
              <a:spcAft>
                <a:spcPts val="0"/>
              </a:spcAft>
              <a:buSzPts val="2800"/>
              <a:buFont typeface="Montserrat"/>
              <a:buNone/>
              <a:defRPr>
                <a:latin typeface="Montserrat"/>
                <a:ea typeface="Montserrat"/>
                <a:cs typeface="Montserrat"/>
                <a:sym typeface="Montserrat"/>
              </a:defRPr>
            </a:lvl3pPr>
            <a:lvl4pPr lvl="3" algn="l">
              <a:lnSpc>
                <a:spcPct val="100000"/>
              </a:lnSpc>
              <a:spcBef>
                <a:spcPts val="0"/>
              </a:spcBef>
              <a:spcAft>
                <a:spcPts val="0"/>
              </a:spcAft>
              <a:buSzPts val="2800"/>
              <a:buFont typeface="Montserrat"/>
              <a:buNone/>
              <a:defRPr>
                <a:latin typeface="Montserrat"/>
                <a:ea typeface="Montserrat"/>
                <a:cs typeface="Montserrat"/>
                <a:sym typeface="Montserrat"/>
              </a:defRPr>
            </a:lvl4pPr>
            <a:lvl5pPr lvl="4" algn="l">
              <a:lnSpc>
                <a:spcPct val="100000"/>
              </a:lnSpc>
              <a:spcBef>
                <a:spcPts val="0"/>
              </a:spcBef>
              <a:spcAft>
                <a:spcPts val="0"/>
              </a:spcAft>
              <a:buSzPts val="2800"/>
              <a:buFont typeface="Montserrat"/>
              <a:buNone/>
              <a:defRPr>
                <a:latin typeface="Montserrat"/>
                <a:ea typeface="Montserrat"/>
                <a:cs typeface="Montserrat"/>
                <a:sym typeface="Montserrat"/>
              </a:defRPr>
            </a:lvl5pPr>
            <a:lvl6pPr lvl="5" algn="l">
              <a:lnSpc>
                <a:spcPct val="100000"/>
              </a:lnSpc>
              <a:spcBef>
                <a:spcPts val="0"/>
              </a:spcBef>
              <a:spcAft>
                <a:spcPts val="0"/>
              </a:spcAft>
              <a:buSzPts val="2800"/>
              <a:buFont typeface="Montserrat"/>
              <a:buNone/>
              <a:defRPr>
                <a:latin typeface="Montserrat"/>
                <a:ea typeface="Montserrat"/>
                <a:cs typeface="Montserrat"/>
                <a:sym typeface="Montserrat"/>
              </a:defRPr>
            </a:lvl6pPr>
            <a:lvl7pPr lvl="6" algn="l">
              <a:lnSpc>
                <a:spcPct val="100000"/>
              </a:lnSpc>
              <a:spcBef>
                <a:spcPts val="0"/>
              </a:spcBef>
              <a:spcAft>
                <a:spcPts val="0"/>
              </a:spcAft>
              <a:buSzPts val="2800"/>
              <a:buFont typeface="Montserrat"/>
              <a:buNone/>
              <a:defRPr>
                <a:latin typeface="Montserrat"/>
                <a:ea typeface="Montserrat"/>
                <a:cs typeface="Montserrat"/>
                <a:sym typeface="Montserrat"/>
              </a:defRPr>
            </a:lvl7pPr>
            <a:lvl8pPr lvl="7" algn="l">
              <a:lnSpc>
                <a:spcPct val="100000"/>
              </a:lnSpc>
              <a:spcBef>
                <a:spcPts val="0"/>
              </a:spcBef>
              <a:spcAft>
                <a:spcPts val="0"/>
              </a:spcAft>
              <a:buSzPts val="2800"/>
              <a:buFont typeface="Montserrat"/>
              <a:buNone/>
              <a:defRPr>
                <a:latin typeface="Montserrat"/>
                <a:ea typeface="Montserrat"/>
                <a:cs typeface="Montserrat"/>
                <a:sym typeface="Montserrat"/>
              </a:defRPr>
            </a:lvl8pPr>
            <a:lvl9pPr lvl="8" algn="l">
              <a:lnSpc>
                <a:spcPct val="100000"/>
              </a:lnSpc>
              <a:spcBef>
                <a:spcPts val="0"/>
              </a:spcBef>
              <a:spcAft>
                <a:spcPts val="0"/>
              </a:spcAft>
              <a:buSzPts val="2800"/>
              <a:buFont typeface="Montserrat"/>
              <a:buNone/>
              <a:defRPr>
                <a:latin typeface="Montserrat"/>
                <a:ea typeface="Montserrat"/>
                <a:cs typeface="Montserrat"/>
                <a:sym typeface="Montserrat"/>
              </a:defRPr>
            </a:lvl9pPr>
          </a:lstStyle>
          <a:p/>
        </p:txBody>
      </p:sp>
      <p:sp>
        <p:nvSpPr>
          <p:cNvPr id="23" name="Google Shape;23;p13"/>
          <p:cNvSpPr txBox="1"/>
          <p:nvPr>
            <p:ph idx="2" type="ctrTitle"/>
          </p:nvPr>
        </p:nvSpPr>
        <p:spPr>
          <a:xfrm>
            <a:off x="2310350" y="1446813"/>
            <a:ext cx="2150400" cy="384000"/>
          </a:xfrm>
          <a:prstGeom prst="rect">
            <a:avLst/>
          </a:prstGeom>
          <a:noFill/>
          <a:ln>
            <a:noFill/>
          </a:ln>
        </p:spPr>
        <p:txBody>
          <a:bodyPr anchorCtr="0" anchor="t" bIns="91425" lIns="91425" spcFirstLastPara="1" rIns="91425" wrap="square" tIns="91425">
            <a:noAutofit/>
          </a:bodyPr>
          <a:lstStyle>
            <a:lvl1pPr lvl="0" algn="l">
              <a:lnSpc>
                <a:spcPct val="100000"/>
              </a:lnSpc>
              <a:spcBef>
                <a:spcPts val="0"/>
              </a:spcBef>
              <a:spcAft>
                <a:spcPts val="0"/>
              </a:spcAft>
              <a:buSzPts val="2000"/>
              <a:buFont typeface="Montserrat"/>
              <a:buNone/>
              <a:defRPr sz="1800">
                <a:solidFill>
                  <a:schemeClr val="accent1"/>
                </a:solidFill>
                <a:latin typeface="Montserrat"/>
                <a:ea typeface="Montserrat"/>
                <a:cs typeface="Montserrat"/>
                <a:sym typeface="Montserrat"/>
              </a:defRPr>
            </a:lvl1pPr>
            <a:lvl2pPr lvl="1" algn="l">
              <a:lnSpc>
                <a:spcPct val="100000"/>
              </a:lnSpc>
              <a:spcBef>
                <a:spcPts val="0"/>
              </a:spcBef>
              <a:spcAft>
                <a:spcPts val="0"/>
              </a:spcAft>
              <a:buSzPts val="2000"/>
              <a:buFont typeface="Montserrat"/>
              <a:buNone/>
              <a:defRPr sz="2000">
                <a:latin typeface="Montserrat"/>
                <a:ea typeface="Montserrat"/>
                <a:cs typeface="Montserrat"/>
                <a:sym typeface="Montserrat"/>
              </a:defRPr>
            </a:lvl2pPr>
            <a:lvl3pPr lvl="2" algn="l">
              <a:lnSpc>
                <a:spcPct val="100000"/>
              </a:lnSpc>
              <a:spcBef>
                <a:spcPts val="0"/>
              </a:spcBef>
              <a:spcAft>
                <a:spcPts val="0"/>
              </a:spcAft>
              <a:buSzPts val="2000"/>
              <a:buFont typeface="Montserrat"/>
              <a:buNone/>
              <a:defRPr sz="2000">
                <a:latin typeface="Montserrat"/>
                <a:ea typeface="Montserrat"/>
                <a:cs typeface="Montserrat"/>
                <a:sym typeface="Montserrat"/>
              </a:defRPr>
            </a:lvl3pPr>
            <a:lvl4pPr lvl="3" algn="l">
              <a:lnSpc>
                <a:spcPct val="100000"/>
              </a:lnSpc>
              <a:spcBef>
                <a:spcPts val="0"/>
              </a:spcBef>
              <a:spcAft>
                <a:spcPts val="0"/>
              </a:spcAft>
              <a:buSzPts val="2000"/>
              <a:buFont typeface="Montserrat"/>
              <a:buNone/>
              <a:defRPr sz="2000">
                <a:latin typeface="Montserrat"/>
                <a:ea typeface="Montserrat"/>
                <a:cs typeface="Montserrat"/>
                <a:sym typeface="Montserrat"/>
              </a:defRPr>
            </a:lvl4pPr>
            <a:lvl5pPr lvl="4" algn="l">
              <a:lnSpc>
                <a:spcPct val="100000"/>
              </a:lnSpc>
              <a:spcBef>
                <a:spcPts val="0"/>
              </a:spcBef>
              <a:spcAft>
                <a:spcPts val="0"/>
              </a:spcAft>
              <a:buSzPts val="2000"/>
              <a:buFont typeface="Montserrat"/>
              <a:buNone/>
              <a:defRPr sz="2000">
                <a:latin typeface="Montserrat"/>
                <a:ea typeface="Montserrat"/>
                <a:cs typeface="Montserrat"/>
                <a:sym typeface="Montserrat"/>
              </a:defRPr>
            </a:lvl5pPr>
            <a:lvl6pPr lvl="5" algn="l">
              <a:lnSpc>
                <a:spcPct val="100000"/>
              </a:lnSpc>
              <a:spcBef>
                <a:spcPts val="0"/>
              </a:spcBef>
              <a:spcAft>
                <a:spcPts val="0"/>
              </a:spcAft>
              <a:buSzPts val="2000"/>
              <a:buFont typeface="Montserrat"/>
              <a:buNone/>
              <a:defRPr sz="2000">
                <a:latin typeface="Montserrat"/>
                <a:ea typeface="Montserrat"/>
                <a:cs typeface="Montserrat"/>
                <a:sym typeface="Montserrat"/>
              </a:defRPr>
            </a:lvl6pPr>
            <a:lvl7pPr lvl="6" algn="l">
              <a:lnSpc>
                <a:spcPct val="100000"/>
              </a:lnSpc>
              <a:spcBef>
                <a:spcPts val="0"/>
              </a:spcBef>
              <a:spcAft>
                <a:spcPts val="0"/>
              </a:spcAft>
              <a:buSzPts val="2000"/>
              <a:buFont typeface="Montserrat"/>
              <a:buNone/>
              <a:defRPr sz="2000">
                <a:latin typeface="Montserrat"/>
                <a:ea typeface="Montserrat"/>
                <a:cs typeface="Montserrat"/>
                <a:sym typeface="Montserrat"/>
              </a:defRPr>
            </a:lvl7pPr>
            <a:lvl8pPr lvl="7" algn="l">
              <a:lnSpc>
                <a:spcPct val="100000"/>
              </a:lnSpc>
              <a:spcBef>
                <a:spcPts val="0"/>
              </a:spcBef>
              <a:spcAft>
                <a:spcPts val="0"/>
              </a:spcAft>
              <a:buSzPts val="2000"/>
              <a:buFont typeface="Montserrat"/>
              <a:buNone/>
              <a:defRPr sz="2000">
                <a:latin typeface="Montserrat"/>
                <a:ea typeface="Montserrat"/>
                <a:cs typeface="Montserrat"/>
                <a:sym typeface="Montserrat"/>
              </a:defRPr>
            </a:lvl8pPr>
            <a:lvl9pPr lvl="8" algn="l">
              <a:lnSpc>
                <a:spcPct val="100000"/>
              </a:lnSpc>
              <a:spcBef>
                <a:spcPts val="0"/>
              </a:spcBef>
              <a:spcAft>
                <a:spcPts val="0"/>
              </a:spcAft>
              <a:buSzPts val="2000"/>
              <a:buFont typeface="Montserrat"/>
              <a:buNone/>
              <a:defRPr sz="2000">
                <a:latin typeface="Montserrat"/>
                <a:ea typeface="Montserrat"/>
                <a:cs typeface="Montserrat"/>
                <a:sym typeface="Montserrat"/>
              </a:defRPr>
            </a:lvl9pPr>
          </a:lstStyle>
          <a:p/>
        </p:txBody>
      </p:sp>
      <p:sp>
        <p:nvSpPr>
          <p:cNvPr id="24" name="Google Shape;24;p13"/>
          <p:cNvSpPr txBox="1"/>
          <p:nvPr>
            <p:ph idx="3" type="title"/>
          </p:nvPr>
        </p:nvSpPr>
        <p:spPr>
          <a:xfrm>
            <a:off x="717800" y="1521025"/>
            <a:ext cx="1493400" cy="941700"/>
          </a:xfrm>
          <a:prstGeom prst="rect">
            <a:avLst/>
          </a:prstGeom>
          <a:noFill/>
          <a:ln>
            <a:noFill/>
          </a:ln>
        </p:spPr>
        <p:txBody>
          <a:bodyPr anchorCtr="0" anchor="ctr" bIns="91425" lIns="91425" spcFirstLastPara="1" rIns="91425" wrap="square" tIns="91425">
            <a:noAutofit/>
          </a:bodyPr>
          <a:lstStyle>
            <a:lvl1pPr lvl="0" algn="r">
              <a:lnSpc>
                <a:spcPct val="100000"/>
              </a:lnSpc>
              <a:spcBef>
                <a:spcPts val="0"/>
              </a:spcBef>
              <a:spcAft>
                <a:spcPts val="0"/>
              </a:spcAft>
              <a:buSzPts val="8000"/>
              <a:buNone/>
              <a:defRPr sz="7000">
                <a:solidFill>
                  <a:srgbClr val="4A8CFF"/>
                </a:solidFill>
              </a:defRPr>
            </a:lvl1pPr>
            <a:lvl2pPr lvl="1" algn="ctr">
              <a:lnSpc>
                <a:spcPct val="100000"/>
              </a:lnSpc>
              <a:spcBef>
                <a:spcPts val="0"/>
              </a:spcBef>
              <a:spcAft>
                <a:spcPts val="0"/>
              </a:spcAft>
              <a:buSzPts val="8000"/>
              <a:buFont typeface="Fira Sans Extra Condensed Medium"/>
              <a:buNone/>
              <a:defRPr sz="8000">
                <a:latin typeface="Fira Sans Extra Condensed Medium"/>
                <a:ea typeface="Fira Sans Extra Condensed Medium"/>
                <a:cs typeface="Fira Sans Extra Condensed Medium"/>
                <a:sym typeface="Fira Sans Extra Condensed Medium"/>
              </a:defRPr>
            </a:lvl2pPr>
            <a:lvl3pPr lvl="2" algn="ctr">
              <a:lnSpc>
                <a:spcPct val="100000"/>
              </a:lnSpc>
              <a:spcBef>
                <a:spcPts val="0"/>
              </a:spcBef>
              <a:spcAft>
                <a:spcPts val="0"/>
              </a:spcAft>
              <a:buSzPts val="8000"/>
              <a:buFont typeface="Fira Sans Extra Condensed Medium"/>
              <a:buNone/>
              <a:defRPr sz="8000">
                <a:latin typeface="Fira Sans Extra Condensed Medium"/>
                <a:ea typeface="Fira Sans Extra Condensed Medium"/>
                <a:cs typeface="Fira Sans Extra Condensed Medium"/>
                <a:sym typeface="Fira Sans Extra Condensed Medium"/>
              </a:defRPr>
            </a:lvl3pPr>
            <a:lvl4pPr lvl="3" algn="ctr">
              <a:lnSpc>
                <a:spcPct val="100000"/>
              </a:lnSpc>
              <a:spcBef>
                <a:spcPts val="0"/>
              </a:spcBef>
              <a:spcAft>
                <a:spcPts val="0"/>
              </a:spcAft>
              <a:buSzPts val="8000"/>
              <a:buFont typeface="Fira Sans Extra Condensed Medium"/>
              <a:buNone/>
              <a:defRPr sz="8000">
                <a:latin typeface="Fira Sans Extra Condensed Medium"/>
                <a:ea typeface="Fira Sans Extra Condensed Medium"/>
                <a:cs typeface="Fira Sans Extra Condensed Medium"/>
                <a:sym typeface="Fira Sans Extra Condensed Medium"/>
              </a:defRPr>
            </a:lvl4pPr>
            <a:lvl5pPr lvl="4" algn="ctr">
              <a:lnSpc>
                <a:spcPct val="100000"/>
              </a:lnSpc>
              <a:spcBef>
                <a:spcPts val="0"/>
              </a:spcBef>
              <a:spcAft>
                <a:spcPts val="0"/>
              </a:spcAft>
              <a:buSzPts val="8000"/>
              <a:buFont typeface="Fira Sans Extra Condensed Medium"/>
              <a:buNone/>
              <a:defRPr sz="8000">
                <a:latin typeface="Fira Sans Extra Condensed Medium"/>
                <a:ea typeface="Fira Sans Extra Condensed Medium"/>
                <a:cs typeface="Fira Sans Extra Condensed Medium"/>
                <a:sym typeface="Fira Sans Extra Condensed Medium"/>
              </a:defRPr>
            </a:lvl5pPr>
            <a:lvl6pPr lvl="5" algn="ctr">
              <a:lnSpc>
                <a:spcPct val="100000"/>
              </a:lnSpc>
              <a:spcBef>
                <a:spcPts val="0"/>
              </a:spcBef>
              <a:spcAft>
                <a:spcPts val="0"/>
              </a:spcAft>
              <a:buSzPts val="8000"/>
              <a:buFont typeface="Fira Sans Extra Condensed Medium"/>
              <a:buNone/>
              <a:defRPr sz="8000">
                <a:latin typeface="Fira Sans Extra Condensed Medium"/>
                <a:ea typeface="Fira Sans Extra Condensed Medium"/>
                <a:cs typeface="Fira Sans Extra Condensed Medium"/>
                <a:sym typeface="Fira Sans Extra Condensed Medium"/>
              </a:defRPr>
            </a:lvl6pPr>
            <a:lvl7pPr lvl="6" algn="ctr">
              <a:lnSpc>
                <a:spcPct val="100000"/>
              </a:lnSpc>
              <a:spcBef>
                <a:spcPts val="0"/>
              </a:spcBef>
              <a:spcAft>
                <a:spcPts val="0"/>
              </a:spcAft>
              <a:buSzPts val="8000"/>
              <a:buFont typeface="Fira Sans Extra Condensed Medium"/>
              <a:buNone/>
              <a:defRPr sz="8000">
                <a:latin typeface="Fira Sans Extra Condensed Medium"/>
                <a:ea typeface="Fira Sans Extra Condensed Medium"/>
                <a:cs typeface="Fira Sans Extra Condensed Medium"/>
                <a:sym typeface="Fira Sans Extra Condensed Medium"/>
              </a:defRPr>
            </a:lvl7pPr>
            <a:lvl8pPr lvl="7" algn="ctr">
              <a:lnSpc>
                <a:spcPct val="100000"/>
              </a:lnSpc>
              <a:spcBef>
                <a:spcPts val="0"/>
              </a:spcBef>
              <a:spcAft>
                <a:spcPts val="0"/>
              </a:spcAft>
              <a:buSzPts val="8000"/>
              <a:buFont typeface="Fira Sans Extra Condensed Medium"/>
              <a:buNone/>
              <a:defRPr sz="8000">
                <a:latin typeface="Fira Sans Extra Condensed Medium"/>
                <a:ea typeface="Fira Sans Extra Condensed Medium"/>
                <a:cs typeface="Fira Sans Extra Condensed Medium"/>
                <a:sym typeface="Fira Sans Extra Condensed Medium"/>
              </a:defRPr>
            </a:lvl8pPr>
            <a:lvl9pPr lvl="8" algn="ctr">
              <a:lnSpc>
                <a:spcPct val="100000"/>
              </a:lnSpc>
              <a:spcBef>
                <a:spcPts val="0"/>
              </a:spcBef>
              <a:spcAft>
                <a:spcPts val="0"/>
              </a:spcAft>
              <a:buSzPts val="8000"/>
              <a:buFont typeface="Fira Sans Extra Condensed Medium"/>
              <a:buNone/>
              <a:defRPr sz="8000">
                <a:latin typeface="Fira Sans Extra Condensed Medium"/>
                <a:ea typeface="Fira Sans Extra Condensed Medium"/>
                <a:cs typeface="Fira Sans Extra Condensed Medium"/>
                <a:sym typeface="Fira Sans Extra Condensed Medium"/>
              </a:defRPr>
            </a:lvl9pPr>
          </a:lstStyle>
          <a:p/>
        </p:txBody>
      </p:sp>
      <p:sp>
        <p:nvSpPr>
          <p:cNvPr id="25" name="Google Shape;25;p13"/>
          <p:cNvSpPr txBox="1"/>
          <p:nvPr>
            <p:ph idx="1" type="subTitle"/>
          </p:nvPr>
        </p:nvSpPr>
        <p:spPr>
          <a:xfrm>
            <a:off x="2310350" y="1858875"/>
            <a:ext cx="2150400" cy="767700"/>
          </a:xfrm>
          <a:prstGeom prst="rect">
            <a:avLst/>
          </a:prstGeom>
          <a:noFill/>
          <a:ln>
            <a:noFill/>
          </a:ln>
        </p:spPr>
        <p:txBody>
          <a:bodyPr anchorCtr="0" anchor="t" bIns="91425" lIns="91425" spcFirstLastPara="1" rIns="91425" wrap="square" tIns="91425">
            <a:noAutofit/>
          </a:bodyPr>
          <a:lstStyle>
            <a:lvl1pPr lvl="0" algn="l">
              <a:lnSpc>
                <a:spcPct val="100000"/>
              </a:lnSpc>
              <a:spcBef>
                <a:spcPts val="0"/>
              </a:spcBef>
              <a:spcAft>
                <a:spcPts val="0"/>
              </a:spcAft>
              <a:buSzPts val="1800"/>
              <a:buFont typeface="Montserrat"/>
              <a:buNone/>
              <a:defRPr sz="1400">
                <a:solidFill>
                  <a:schemeClr val="accent2"/>
                </a:solidFill>
                <a:latin typeface="Montserrat"/>
                <a:ea typeface="Montserrat"/>
                <a:cs typeface="Montserrat"/>
                <a:sym typeface="Montserrat"/>
              </a:defRPr>
            </a:lvl1pPr>
            <a:lvl2pPr lvl="1" algn="l">
              <a:lnSpc>
                <a:spcPct val="100000"/>
              </a:lnSpc>
              <a:spcBef>
                <a:spcPts val="0"/>
              </a:spcBef>
              <a:spcAft>
                <a:spcPts val="0"/>
              </a:spcAft>
              <a:buSzPts val="1400"/>
              <a:buFont typeface="Montserrat"/>
              <a:buNone/>
              <a:defRPr>
                <a:latin typeface="Montserrat"/>
                <a:ea typeface="Montserrat"/>
                <a:cs typeface="Montserrat"/>
                <a:sym typeface="Montserrat"/>
              </a:defRPr>
            </a:lvl2pPr>
            <a:lvl3pPr lvl="2" algn="l">
              <a:lnSpc>
                <a:spcPct val="100000"/>
              </a:lnSpc>
              <a:spcBef>
                <a:spcPts val="1600"/>
              </a:spcBef>
              <a:spcAft>
                <a:spcPts val="0"/>
              </a:spcAft>
              <a:buSzPts val="1400"/>
              <a:buFont typeface="Montserrat"/>
              <a:buNone/>
              <a:defRPr>
                <a:latin typeface="Montserrat"/>
                <a:ea typeface="Montserrat"/>
                <a:cs typeface="Montserrat"/>
                <a:sym typeface="Montserrat"/>
              </a:defRPr>
            </a:lvl3pPr>
            <a:lvl4pPr lvl="3" algn="l">
              <a:lnSpc>
                <a:spcPct val="100000"/>
              </a:lnSpc>
              <a:spcBef>
                <a:spcPts val="1600"/>
              </a:spcBef>
              <a:spcAft>
                <a:spcPts val="0"/>
              </a:spcAft>
              <a:buSzPts val="1400"/>
              <a:buFont typeface="Montserrat"/>
              <a:buNone/>
              <a:defRPr>
                <a:latin typeface="Montserrat"/>
                <a:ea typeface="Montserrat"/>
                <a:cs typeface="Montserrat"/>
                <a:sym typeface="Montserrat"/>
              </a:defRPr>
            </a:lvl4pPr>
            <a:lvl5pPr lvl="4" algn="l">
              <a:lnSpc>
                <a:spcPct val="100000"/>
              </a:lnSpc>
              <a:spcBef>
                <a:spcPts val="1600"/>
              </a:spcBef>
              <a:spcAft>
                <a:spcPts val="0"/>
              </a:spcAft>
              <a:buSzPts val="1400"/>
              <a:buFont typeface="Montserrat"/>
              <a:buNone/>
              <a:defRPr>
                <a:latin typeface="Montserrat"/>
                <a:ea typeface="Montserrat"/>
                <a:cs typeface="Montserrat"/>
                <a:sym typeface="Montserrat"/>
              </a:defRPr>
            </a:lvl5pPr>
            <a:lvl6pPr lvl="5" algn="l">
              <a:lnSpc>
                <a:spcPct val="100000"/>
              </a:lnSpc>
              <a:spcBef>
                <a:spcPts val="1600"/>
              </a:spcBef>
              <a:spcAft>
                <a:spcPts val="0"/>
              </a:spcAft>
              <a:buSzPts val="1400"/>
              <a:buFont typeface="Montserrat"/>
              <a:buNone/>
              <a:defRPr>
                <a:latin typeface="Montserrat"/>
                <a:ea typeface="Montserrat"/>
                <a:cs typeface="Montserrat"/>
                <a:sym typeface="Montserrat"/>
              </a:defRPr>
            </a:lvl6pPr>
            <a:lvl7pPr lvl="6" algn="l">
              <a:lnSpc>
                <a:spcPct val="100000"/>
              </a:lnSpc>
              <a:spcBef>
                <a:spcPts val="1600"/>
              </a:spcBef>
              <a:spcAft>
                <a:spcPts val="0"/>
              </a:spcAft>
              <a:buSzPts val="1400"/>
              <a:buFont typeface="Montserrat"/>
              <a:buNone/>
              <a:defRPr>
                <a:latin typeface="Montserrat"/>
                <a:ea typeface="Montserrat"/>
                <a:cs typeface="Montserrat"/>
                <a:sym typeface="Montserrat"/>
              </a:defRPr>
            </a:lvl7pPr>
            <a:lvl8pPr lvl="7" algn="l">
              <a:lnSpc>
                <a:spcPct val="100000"/>
              </a:lnSpc>
              <a:spcBef>
                <a:spcPts val="1600"/>
              </a:spcBef>
              <a:spcAft>
                <a:spcPts val="0"/>
              </a:spcAft>
              <a:buSzPts val="1400"/>
              <a:buFont typeface="Montserrat"/>
              <a:buNone/>
              <a:defRPr>
                <a:latin typeface="Montserrat"/>
                <a:ea typeface="Montserrat"/>
                <a:cs typeface="Montserrat"/>
                <a:sym typeface="Montserrat"/>
              </a:defRPr>
            </a:lvl8pPr>
            <a:lvl9pPr lvl="8" algn="l">
              <a:lnSpc>
                <a:spcPct val="100000"/>
              </a:lnSpc>
              <a:spcBef>
                <a:spcPts val="1600"/>
              </a:spcBef>
              <a:spcAft>
                <a:spcPts val="1600"/>
              </a:spcAft>
              <a:buSzPts val="1400"/>
              <a:buFont typeface="Montserrat"/>
              <a:buNone/>
              <a:defRPr>
                <a:latin typeface="Montserrat"/>
                <a:ea typeface="Montserrat"/>
                <a:cs typeface="Montserrat"/>
                <a:sym typeface="Montserrat"/>
              </a:defRPr>
            </a:lvl9pPr>
          </a:lstStyle>
          <a:p/>
        </p:txBody>
      </p:sp>
      <p:sp>
        <p:nvSpPr>
          <p:cNvPr id="26" name="Google Shape;26;p13"/>
          <p:cNvSpPr txBox="1"/>
          <p:nvPr>
            <p:ph idx="4" type="ctrTitle"/>
          </p:nvPr>
        </p:nvSpPr>
        <p:spPr>
          <a:xfrm>
            <a:off x="6233050" y="1446813"/>
            <a:ext cx="2150400" cy="384000"/>
          </a:xfrm>
          <a:prstGeom prst="rect">
            <a:avLst/>
          </a:prstGeom>
          <a:noFill/>
          <a:ln>
            <a:noFill/>
          </a:ln>
        </p:spPr>
        <p:txBody>
          <a:bodyPr anchorCtr="0" anchor="t" bIns="91425" lIns="91425" spcFirstLastPara="1" rIns="91425" wrap="square" tIns="91425">
            <a:noAutofit/>
          </a:bodyPr>
          <a:lstStyle>
            <a:lvl1pPr lvl="0" algn="l">
              <a:lnSpc>
                <a:spcPct val="100000"/>
              </a:lnSpc>
              <a:spcBef>
                <a:spcPts val="0"/>
              </a:spcBef>
              <a:spcAft>
                <a:spcPts val="0"/>
              </a:spcAft>
              <a:buSzPts val="2000"/>
              <a:buFont typeface="Montserrat"/>
              <a:buNone/>
              <a:defRPr sz="1800">
                <a:solidFill>
                  <a:schemeClr val="accent1"/>
                </a:solidFill>
                <a:latin typeface="Montserrat"/>
                <a:ea typeface="Montserrat"/>
                <a:cs typeface="Montserrat"/>
                <a:sym typeface="Montserrat"/>
              </a:defRPr>
            </a:lvl1pPr>
            <a:lvl2pPr lvl="1" algn="l">
              <a:lnSpc>
                <a:spcPct val="100000"/>
              </a:lnSpc>
              <a:spcBef>
                <a:spcPts val="0"/>
              </a:spcBef>
              <a:spcAft>
                <a:spcPts val="0"/>
              </a:spcAft>
              <a:buSzPts val="2000"/>
              <a:buFont typeface="Montserrat"/>
              <a:buNone/>
              <a:defRPr sz="2000">
                <a:latin typeface="Montserrat"/>
                <a:ea typeface="Montserrat"/>
                <a:cs typeface="Montserrat"/>
                <a:sym typeface="Montserrat"/>
              </a:defRPr>
            </a:lvl2pPr>
            <a:lvl3pPr lvl="2" algn="l">
              <a:lnSpc>
                <a:spcPct val="100000"/>
              </a:lnSpc>
              <a:spcBef>
                <a:spcPts val="0"/>
              </a:spcBef>
              <a:spcAft>
                <a:spcPts val="0"/>
              </a:spcAft>
              <a:buSzPts val="2000"/>
              <a:buFont typeface="Montserrat"/>
              <a:buNone/>
              <a:defRPr sz="2000">
                <a:latin typeface="Montserrat"/>
                <a:ea typeface="Montserrat"/>
                <a:cs typeface="Montserrat"/>
                <a:sym typeface="Montserrat"/>
              </a:defRPr>
            </a:lvl3pPr>
            <a:lvl4pPr lvl="3" algn="l">
              <a:lnSpc>
                <a:spcPct val="100000"/>
              </a:lnSpc>
              <a:spcBef>
                <a:spcPts val="0"/>
              </a:spcBef>
              <a:spcAft>
                <a:spcPts val="0"/>
              </a:spcAft>
              <a:buSzPts val="2000"/>
              <a:buFont typeface="Montserrat"/>
              <a:buNone/>
              <a:defRPr sz="2000">
                <a:latin typeface="Montserrat"/>
                <a:ea typeface="Montserrat"/>
                <a:cs typeface="Montserrat"/>
                <a:sym typeface="Montserrat"/>
              </a:defRPr>
            </a:lvl4pPr>
            <a:lvl5pPr lvl="4" algn="l">
              <a:lnSpc>
                <a:spcPct val="100000"/>
              </a:lnSpc>
              <a:spcBef>
                <a:spcPts val="0"/>
              </a:spcBef>
              <a:spcAft>
                <a:spcPts val="0"/>
              </a:spcAft>
              <a:buSzPts val="2000"/>
              <a:buFont typeface="Montserrat"/>
              <a:buNone/>
              <a:defRPr sz="2000">
                <a:latin typeface="Montserrat"/>
                <a:ea typeface="Montserrat"/>
                <a:cs typeface="Montserrat"/>
                <a:sym typeface="Montserrat"/>
              </a:defRPr>
            </a:lvl5pPr>
            <a:lvl6pPr lvl="5" algn="l">
              <a:lnSpc>
                <a:spcPct val="100000"/>
              </a:lnSpc>
              <a:spcBef>
                <a:spcPts val="0"/>
              </a:spcBef>
              <a:spcAft>
                <a:spcPts val="0"/>
              </a:spcAft>
              <a:buSzPts val="2000"/>
              <a:buFont typeface="Montserrat"/>
              <a:buNone/>
              <a:defRPr sz="2000">
                <a:latin typeface="Montserrat"/>
                <a:ea typeface="Montserrat"/>
                <a:cs typeface="Montserrat"/>
                <a:sym typeface="Montserrat"/>
              </a:defRPr>
            </a:lvl6pPr>
            <a:lvl7pPr lvl="6" algn="l">
              <a:lnSpc>
                <a:spcPct val="100000"/>
              </a:lnSpc>
              <a:spcBef>
                <a:spcPts val="0"/>
              </a:spcBef>
              <a:spcAft>
                <a:spcPts val="0"/>
              </a:spcAft>
              <a:buSzPts val="2000"/>
              <a:buFont typeface="Montserrat"/>
              <a:buNone/>
              <a:defRPr sz="2000">
                <a:latin typeface="Montserrat"/>
                <a:ea typeface="Montserrat"/>
                <a:cs typeface="Montserrat"/>
                <a:sym typeface="Montserrat"/>
              </a:defRPr>
            </a:lvl7pPr>
            <a:lvl8pPr lvl="7" algn="l">
              <a:lnSpc>
                <a:spcPct val="100000"/>
              </a:lnSpc>
              <a:spcBef>
                <a:spcPts val="0"/>
              </a:spcBef>
              <a:spcAft>
                <a:spcPts val="0"/>
              </a:spcAft>
              <a:buSzPts val="2000"/>
              <a:buFont typeface="Montserrat"/>
              <a:buNone/>
              <a:defRPr sz="2000">
                <a:latin typeface="Montserrat"/>
                <a:ea typeface="Montserrat"/>
                <a:cs typeface="Montserrat"/>
                <a:sym typeface="Montserrat"/>
              </a:defRPr>
            </a:lvl8pPr>
            <a:lvl9pPr lvl="8" algn="l">
              <a:lnSpc>
                <a:spcPct val="100000"/>
              </a:lnSpc>
              <a:spcBef>
                <a:spcPts val="0"/>
              </a:spcBef>
              <a:spcAft>
                <a:spcPts val="0"/>
              </a:spcAft>
              <a:buSzPts val="2000"/>
              <a:buFont typeface="Montserrat"/>
              <a:buNone/>
              <a:defRPr sz="2000">
                <a:latin typeface="Montserrat"/>
                <a:ea typeface="Montserrat"/>
                <a:cs typeface="Montserrat"/>
                <a:sym typeface="Montserrat"/>
              </a:defRPr>
            </a:lvl9pPr>
          </a:lstStyle>
          <a:p/>
        </p:txBody>
      </p:sp>
      <p:sp>
        <p:nvSpPr>
          <p:cNvPr id="27" name="Google Shape;27;p13"/>
          <p:cNvSpPr txBox="1"/>
          <p:nvPr>
            <p:ph idx="5" type="title"/>
          </p:nvPr>
        </p:nvSpPr>
        <p:spPr>
          <a:xfrm>
            <a:off x="4686400" y="1521025"/>
            <a:ext cx="1493400" cy="941700"/>
          </a:xfrm>
          <a:prstGeom prst="rect">
            <a:avLst/>
          </a:prstGeom>
          <a:noFill/>
          <a:ln>
            <a:noFill/>
          </a:ln>
        </p:spPr>
        <p:txBody>
          <a:bodyPr anchorCtr="0" anchor="ctr" bIns="91425" lIns="91425" spcFirstLastPara="1" rIns="91425" wrap="square" tIns="91425">
            <a:noAutofit/>
          </a:bodyPr>
          <a:lstStyle>
            <a:lvl1pPr lvl="0" algn="r">
              <a:lnSpc>
                <a:spcPct val="100000"/>
              </a:lnSpc>
              <a:spcBef>
                <a:spcPts val="0"/>
              </a:spcBef>
              <a:spcAft>
                <a:spcPts val="0"/>
              </a:spcAft>
              <a:buSzPts val="8000"/>
              <a:buNone/>
              <a:defRPr sz="7000">
                <a:solidFill>
                  <a:srgbClr val="4A8CFF"/>
                </a:solidFill>
              </a:defRPr>
            </a:lvl1pPr>
            <a:lvl2pPr lvl="1" algn="ctr">
              <a:lnSpc>
                <a:spcPct val="100000"/>
              </a:lnSpc>
              <a:spcBef>
                <a:spcPts val="0"/>
              </a:spcBef>
              <a:spcAft>
                <a:spcPts val="0"/>
              </a:spcAft>
              <a:buSzPts val="8000"/>
              <a:buFont typeface="Fira Sans Extra Condensed Medium"/>
              <a:buNone/>
              <a:defRPr sz="8000">
                <a:latin typeface="Fira Sans Extra Condensed Medium"/>
                <a:ea typeface="Fira Sans Extra Condensed Medium"/>
                <a:cs typeface="Fira Sans Extra Condensed Medium"/>
                <a:sym typeface="Fira Sans Extra Condensed Medium"/>
              </a:defRPr>
            </a:lvl2pPr>
            <a:lvl3pPr lvl="2" algn="ctr">
              <a:lnSpc>
                <a:spcPct val="100000"/>
              </a:lnSpc>
              <a:spcBef>
                <a:spcPts val="0"/>
              </a:spcBef>
              <a:spcAft>
                <a:spcPts val="0"/>
              </a:spcAft>
              <a:buSzPts val="8000"/>
              <a:buFont typeface="Fira Sans Extra Condensed Medium"/>
              <a:buNone/>
              <a:defRPr sz="8000">
                <a:latin typeface="Fira Sans Extra Condensed Medium"/>
                <a:ea typeface="Fira Sans Extra Condensed Medium"/>
                <a:cs typeface="Fira Sans Extra Condensed Medium"/>
                <a:sym typeface="Fira Sans Extra Condensed Medium"/>
              </a:defRPr>
            </a:lvl3pPr>
            <a:lvl4pPr lvl="3" algn="ctr">
              <a:lnSpc>
                <a:spcPct val="100000"/>
              </a:lnSpc>
              <a:spcBef>
                <a:spcPts val="0"/>
              </a:spcBef>
              <a:spcAft>
                <a:spcPts val="0"/>
              </a:spcAft>
              <a:buSzPts val="8000"/>
              <a:buFont typeface="Fira Sans Extra Condensed Medium"/>
              <a:buNone/>
              <a:defRPr sz="8000">
                <a:latin typeface="Fira Sans Extra Condensed Medium"/>
                <a:ea typeface="Fira Sans Extra Condensed Medium"/>
                <a:cs typeface="Fira Sans Extra Condensed Medium"/>
                <a:sym typeface="Fira Sans Extra Condensed Medium"/>
              </a:defRPr>
            </a:lvl4pPr>
            <a:lvl5pPr lvl="4" algn="ctr">
              <a:lnSpc>
                <a:spcPct val="100000"/>
              </a:lnSpc>
              <a:spcBef>
                <a:spcPts val="0"/>
              </a:spcBef>
              <a:spcAft>
                <a:spcPts val="0"/>
              </a:spcAft>
              <a:buSzPts val="8000"/>
              <a:buFont typeface="Fira Sans Extra Condensed Medium"/>
              <a:buNone/>
              <a:defRPr sz="8000">
                <a:latin typeface="Fira Sans Extra Condensed Medium"/>
                <a:ea typeface="Fira Sans Extra Condensed Medium"/>
                <a:cs typeface="Fira Sans Extra Condensed Medium"/>
                <a:sym typeface="Fira Sans Extra Condensed Medium"/>
              </a:defRPr>
            </a:lvl5pPr>
            <a:lvl6pPr lvl="5" algn="ctr">
              <a:lnSpc>
                <a:spcPct val="100000"/>
              </a:lnSpc>
              <a:spcBef>
                <a:spcPts val="0"/>
              </a:spcBef>
              <a:spcAft>
                <a:spcPts val="0"/>
              </a:spcAft>
              <a:buSzPts val="8000"/>
              <a:buFont typeface="Fira Sans Extra Condensed Medium"/>
              <a:buNone/>
              <a:defRPr sz="8000">
                <a:latin typeface="Fira Sans Extra Condensed Medium"/>
                <a:ea typeface="Fira Sans Extra Condensed Medium"/>
                <a:cs typeface="Fira Sans Extra Condensed Medium"/>
                <a:sym typeface="Fira Sans Extra Condensed Medium"/>
              </a:defRPr>
            </a:lvl6pPr>
            <a:lvl7pPr lvl="6" algn="ctr">
              <a:lnSpc>
                <a:spcPct val="100000"/>
              </a:lnSpc>
              <a:spcBef>
                <a:spcPts val="0"/>
              </a:spcBef>
              <a:spcAft>
                <a:spcPts val="0"/>
              </a:spcAft>
              <a:buSzPts val="8000"/>
              <a:buFont typeface="Fira Sans Extra Condensed Medium"/>
              <a:buNone/>
              <a:defRPr sz="8000">
                <a:latin typeface="Fira Sans Extra Condensed Medium"/>
                <a:ea typeface="Fira Sans Extra Condensed Medium"/>
                <a:cs typeface="Fira Sans Extra Condensed Medium"/>
                <a:sym typeface="Fira Sans Extra Condensed Medium"/>
              </a:defRPr>
            </a:lvl7pPr>
            <a:lvl8pPr lvl="7" algn="ctr">
              <a:lnSpc>
                <a:spcPct val="100000"/>
              </a:lnSpc>
              <a:spcBef>
                <a:spcPts val="0"/>
              </a:spcBef>
              <a:spcAft>
                <a:spcPts val="0"/>
              </a:spcAft>
              <a:buSzPts val="8000"/>
              <a:buFont typeface="Fira Sans Extra Condensed Medium"/>
              <a:buNone/>
              <a:defRPr sz="8000">
                <a:latin typeface="Fira Sans Extra Condensed Medium"/>
                <a:ea typeface="Fira Sans Extra Condensed Medium"/>
                <a:cs typeface="Fira Sans Extra Condensed Medium"/>
                <a:sym typeface="Fira Sans Extra Condensed Medium"/>
              </a:defRPr>
            </a:lvl8pPr>
            <a:lvl9pPr lvl="8" algn="ctr">
              <a:lnSpc>
                <a:spcPct val="100000"/>
              </a:lnSpc>
              <a:spcBef>
                <a:spcPts val="0"/>
              </a:spcBef>
              <a:spcAft>
                <a:spcPts val="0"/>
              </a:spcAft>
              <a:buSzPts val="8000"/>
              <a:buFont typeface="Fira Sans Extra Condensed Medium"/>
              <a:buNone/>
              <a:defRPr sz="8000">
                <a:latin typeface="Fira Sans Extra Condensed Medium"/>
                <a:ea typeface="Fira Sans Extra Condensed Medium"/>
                <a:cs typeface="Fira Sans Extra Condensed Medium"/>
                <a:sym typeface="Fira Sans Extra Condensed Medium"/>
              </a:defRPr>
            </a:lvl9pPr>
          </a:lstStyle>
          <a:p/>
        </p:txBody>
      </p:sp>
      <p:sp>
        <p:nvSpPr>
          <p:cNvPr id="28" name="Google Shape;28;p13"/>
          <p:cNvSpPr txBox="1"/>
          <p:nvPr>
            <p:ph idx="6" type="subTitle"/>
          </p:nvPr>
        </p:nvSpPr>
        <p:spPr>
          <a:xfrm>
            <a:off x="6275800" y="1858878"/>
            <a:ext cx="2150400" cy="767700"/>
          </a:xfrm>
          <a:prstGeom prst="rect">
            <a:avLst/>
          </a:prstGeom>
          <a:noFill/>
          <a:ln>
            <a:noFill/>
          </a:ln>
        </p:spPr>
        <p:txBody>
          <a:bodyPr anchorCtr="0" anchor="t" bIns="91425" lIns="91425" spcFirstLastPara="1" rIns="91425" wrap="square" tIns="91425">
            <a:noAutofit/>
          </a:bodyPr>
          <a:lstStyle>
            <a:lvl1pPr lvl="0" algn="l">
              <a:lnSpc>
                <a:spcPct val="100000"/>
              </a:lnSpc>
              <a:spcBef>
                <a:spcPts val="0"/>
              </a:spcBef>
              <a:spcAft>
                <a:spcPts val="0"/>
              </a:spcAft>
              <a:buSzPts val="1800"/>
              <a:buFont typeface="Montserrat"/>
              <a:buNone/>
              <a:defRPr sz="1400">
                <a:solidFill>
                  <a:schemeClr val="accent2"/>
                </a:solidFill>
                <a:latin typeface="Montserrat"/>
                <a:ea typeface="Montserrat"/>
                <a:cs typeface="Montserrat"/>
                <a:sym typeface="Montserrat"/>
              </a:defRPr>
            </a:lvl1pPr>
            <a:lvl2pPr lvl="1" algn="l">
              <a:lnSpc>
                <a:spcPct val="100000"/>
              </a:lnSpc>
              <a:spcBef>
                <a:spcPts val="0"/>
              </a:spcBef>
              <a:spcAft>
                <a:spcPts val="0"/>
              </a:spcAft>
              <a:buSzPts val="1400"/>
              <a:buFont typeface="Montserrat"/>
              <a:buNone/>
              <a:defRPr>
                <a:latin typeface="Montserrat"/>
                <a:ea typeface="Montserrat"/>
                <a:cs typeface="Montserrat"/>
                <a:sym typeface="Montserrat"/>
              </a:defRPr>
            </a:lvl2pPr>
            <a:lvl3pPr lvl="2" algn="l">
              <a:lnSpc>
                <a:spcPct val="100000"/>
              </a:lnSpc>
              <a:spcBef>
                <a:spcPts val="1600"/>
              </a:spcBef>
              <a:spcAft>
                <a:spcPts val="0"/>
              </a:spcAft>
              <a:buSzPts val="1400"/>
              <a:buFont typeface="Montserrat"/>
              <a:buNone/>
              <a:defRPr>
                <a:latin typeface="Montserrat"/>
                <a:ea typeface="Montserrat"/>
                <a:cs typeface="Montserrat"/>
                <a:sym typeface="Montserrat"/>
              </a:defRPr>
            </a:lvl3pPr>
            <a:lvl4pPr lvl="3" algn="l">
              <a:lnSpc>
                <a:spcPct val="100000"/>
              </a:lnSpc>
              <a:spcBef>
                <a:spcPts val="1600"/>
              </a:spcBef>
              <a:spcAft>
                <a:spcPts val="0"/>
              </a:spcAft>
              <a:buSzPts val="1400"/>
              <a:buFont typeface="Montserrat"/>
              <a:buNone/>
              <a:defRPr>
                <a:latin typeface="Montserrat"/>
                <a:ea typeface="Montserrat"/>
                <a:cs typeface="Montserrat"/>
                <a:sym typeface="Montserrat"/>
              </a:defRPr>
            </a:lvl4pPr>
            <a:lvl5pPr lvl="4" algn="l">
              <a:lnSpc>
                <a:spcPct val="100000"/>
              </a:lnSpc>
              <a:spcBef>
                <a:spcPts val="1600"/>
              </a:spcBef>
              <a:spcAft>
                <a:spcPts val="0"/>
              </a:spcAft>
              <a:buSzPts val="1400"/>
              <a:buFont typeface="Montserrat"/>
              <a:buNone/>
              <a:defRPr>
                <a:latin typeface="Montserrat"/>
                <a:ea typeface="Montserrat"/>
                <a:cs typeface="Montserrat"/>
                <a:sym typeface="Montserrat"/>
              </a:defRPr>
            </a:lvl5pPr>
            <a:lvl6pPr lvl="5" algn="l">
              <a:lnSpc>
                <a:spcPct val="100000"/>
              </a:lnSpc>
              <a:spcBef>
                <a:spcPts val="1600"/>
              </a:spcBef>
              <a:spcAft>
                <a:spcPts val="0"/>
              </a:spcAft>
              <a:buSzPts val="1400"/>
              <a:buFont typeface="Montserrat"/>
              <a:buNone/>
              <a:defRPr>
                <a:latin typeface="Montserrat"/>
                <a:ea typeface="Montserrat"/>
                <a:cs typeface="Montserrat"/>
                <a:sym typeface="Montserrat"/>
              </a:defRPr>
            </a:lvl6pPr>
            <a:lvl7pPr lvl="6" algn="l">
              <a:lnSpc>
                <a:spcPct val="100000"/>
              </a:lnSpc>
              <a:spcBef>
                <a:spcPts val="1600"/>
              </a:spcBef>
              <a:spcAft>
                <a:spcPts val="0"/>
              </a:spcAft>
              <a:buSzPts val="1400"/>
              <a:buFont typeface="Montserrat"/>
              <a:buNone/>
              <a:defRPr>
                <a:latin typeface="Montserrat"/>
                <a:ea typeface="Montserrat"/>
                <a:cs typeface="Montserrat"/>
                <a:sym typeface="Montserrat"/>
              </a:defRPr>
            </a:lvl7pPr>
            <a:lvl8pPr lvl="7" algn="l">
              <a:lnSpc>
                <a:spcPct val="100000"/>
              </a:lnSpc>
              <a:spcBef>
                <a:spcPts val="1600"/>
              </a:spcBef>
              <a:spcAft>
                <a:spcPts val="0"/>
              </a:spcAft>
              <a:buSzPts val="1400"/>
              <a:buFont typeface="Montserrat"/>
              <a:buNone/>
              <a:defRPr>
                <a:latin typeface="Montserrat"/>
                <a:ea typeface="Montserrat"/>
                <a:cs typeface="Montserrat"/>
                <a:sym typeface="Montserrat"/>
              </a:defRPr>
            </a:lvl8pPr>
            <a:lvl9pPr lvl="8" algn="l">
              <a:lnSpc>
                <a:spcPct val="100000"/>
              </a:lnSpc>
              <a:spcBef>
                <a:spcPts val="1600"/>
              </a:spcBef>
              <a:spcAft>
                <a:spcPts val="1600"/>
              </a:spcAft>
              <a:buSzPts val="1400"/>
              <a:buFont typeface="Montserrat"/>
              <a:buNone/>
              <a:defRPr>
                <a:latin typeface="Montserrat"/>
                <a:ea typeface="Montserrat"/>
                <a:cs typeface="Montserrat"/>
                <a:sym typeface="Montserrat"/>
              </a:defRPr>
            </a:lvl9pPr>
          </a:lstStyle>
          <a:p/>
        </p:txBody>
      </p:sp>
      <p:sp>
        <p:nvSpPr>
          <p:cNvPr id="29" name="Google Shape;29;p13"/>
          <p:cNvSpPr txBox="1"/>
          <p:nvPr>
            <p:ph idx="7" type="ctrTitle"/>
          </p:nvPr>
        </p:nvSpPr>
        <p:spPr>
          <a:xfrm>
            <a:off x="2310350" y="2868777"/>
            <a:ext cx="2150400" cy="384000"/>
          </a:xfrm>
          <a:prstGeom prst="rect">
            <a:avLst/>
          </a:prstGeom>
          <a:noFill/>
          <a:ln>
            <a:noFill/>
          </a:ln>
        </p:spPr>
        <p:txBody>
          <a:bodyPr anchorCtr="0" anchor="t" bIns="91425" lIns="91425" spcFirstLastPara="1" rIns="91425" wrap="square" tIns="91425">
            <a:noAutofit/>
          </a:bodyPr>
          <a:lstStyle>
            <a:lvl1pPr lvl="0" algn="l">
              <a:lnSpc>
                <a:spcPct val="100000"/>
              </a:lnSpc>
              <a:spcBef>
                <a:spcPts val="0"/>
              </a:spcBef>
              <a:spcAft>
                <a:spcPts val="0"/>
              </a:spcAft>
              <a:buSzPts val="2000"/>
              <a:buFont typeface="Montserrat"/>
              <a:buNone/>
              <a:defRPr sz="1800">
                <a:solidFill>
                  <a:schemeClr val="accent1"/>
                </a:solidFill>
                <a:latin typeface="Montserrat"/>
                <a:ea typeface="Montserrat"/>
                <a:cs typeface="Montserrat"/>
                <a:sym typeface="Montserrat"/>
              </a:defRPr>
            </a:lvl1pPr>
            <a:lvl2pPr lvl="1" algn="l">
              <a:lnSpc>
                <a:spcPct val="100000"/>
              </a:lnSpc>
              <a:spcBef>
                <a:spcPts val="0"/>
              </a:spcBef>
              <a:spcAft>
                <a:spcPts val="0"/>
              </a:spcAft>
              <a:buSzPts val="2000"/>
              <a:buFont typeface="Montserrat"/>
              <a:buNone/>
              <a:defRPr sz="2000">
                <a:latin typeface="Montserrat"/>
                <a:ea typeface="Montserrat"/>
                <a:cs typeface="Montserrat"/>
                <a:sym typeface="Montserrat"/>
              </a:defRPr>
            </a:lvl2pPr>
            <a:lvl3pPr lvl="2" algn="l">
              <a:lnSpc>
                <a:spcPct val="100000"/>
              </a:lnSpc>
              <a:spcBef>
                <a:spcPts val="0"/>
              </a:spcBef>
              <a:spcAft>
                <a:spcPts val="0"/>
              </a:spcAft>
              <a:buSzPts val="2000"/>
              <a:buFont typeface="Montserrat"/>
              <a:buNone/>
              <a:defRPr sz="2000">
                <a:latin typeface="Montserrat"/>
                <a:ea typeface="Montserrat"/>
                <a:cs typeface="Montserrat"/>
                <a:sym typeface="Montserrat"/>
              </a:defRPr>
            </a:lvl3pPr>
            <a:lvl4pPr lvl="3" algn="l">
              <a:lnSpc>
                <a:spcPct val="100000"/>
              </a:lnSpc>
              <a:spcBef>
                <a:spcPts val="0"/>
              </a:spcBef>
              <a:spcAft>
                <a:spcPts val="0"/>
              </a:spcAft>
              <a:buSzPts val="2000"/>
              <a:buFont typeface="Montserrat"/>
              <a:buNone/>
              <a:defRPr sz="2000">
                <a:latin typeface="Montserrat"/>
                <a:ea typeface="Montserrat"/>
                <a:cs typeface="Montserrat"/>
                <a:sym typeface="Montserrat"/>
              </a:defRPr>
            </a:lvl4pPr>
            <a:lvl5pPr lvl="4" algn="l">
              <a:lnSpc>
                <a:spcPct val="100000"/>
              </a:lnSpc>
              <a:spcBef>
                <a:spcPts val="0"/>
              </a:spcBef>
              <a:spcAft>
                <a:spcPts val="0"/>
              </a:spcAft>
              <a:buSzPts val="2000"/>
              <a:buFont typeface="Montserrat"/>
              <a:buNone/>
              <a:defRPr sz="2000">
                <a:latin typeface="Montserrat"/>
                <a:ea typeface="Montserrat"/>
                <a:cs typeface="Montserrat"/>
                <a:sym typeface="Montserrat"/>
              </a:defRPr>
            </a:lvl5pPr>
            <a:lvl6pPr lvl="5" algn="l">
              <a:lnSpc>
                <a:spcPct val="100000"/>
              </a:lnSpc>
              <a:spcBef>
                <a:spcPts val="0"/>
              </a:spcBef>
              <a:spcAft>
                <a:spcPts val="0"/>
              </a:spcAft>
              <a:buSzPts val="2000"/>
              <a:buFont typeface="Montserrat"/>
              <a:buNone/>
              <a:defRPr sz="2000">
                <a:latin typeface="Montserrat"/>
                <a:ea typeface="Montserrat"/>
                <a:cs typeface="Montserrat"/>
                <a:sym typeface="Montserrat"/>
              </a:defRPr>
            </a:lvl6pPr>
            <a:lvl7pPr lvl="6" algn="l">
              <a:lnSpc>
                <a:spcPct val="100000"/>
              </a:lnSpc>
              <a:spcBef>
                <a:spcPts val="0"/>
              </a:spcBef>
              <a:spcAft>
                <a:spcPts val="0"/>
              </a:spcAft>
              <a:buSzPts val="2000"/>
              <a:buFont typeface="Montserrat"/>
              <a:buNone/>
              <a:defRPr sz="2000">
                <a:latin typeface="Montserrat"/>
                <a:ea typeface="Montserrat"/>
                <a:cs typeface="Montserrat"/>
                <a:sym typeface="Montserrat"/>
              </a:defRPr>
            </a:lvl7pPr>
            <a:lvl8pPr lvl="7" algn="l">
              <a:lnSpc>
                <a:spcPct val="100000"/>
              </a:lnSpc>
              <a:spcBef>
                <a:spcPts val="0"/>
              </a:spcBef>
              <a:spcAft>
                <a:spcPts val="0"/>
              </a:spcAft>
              <a:buSzPts val="2000"/>
              <a:buFont typeface="Montserrat"/>
              <a:buNone/>
              <a:defRPr sz="2000">
                <a:latin typeface="Montserrat"/>
                <a:ea typeface="Montserrat"/>
                <a:cs typeface="Montserrat"/>
                <a:sym typeface="Montserrat"/>
              </a:defRPr>
            </a:lvl8pPr>
            <a:lvl9pPr lvl="8" algn="l">
              <a:lnSpc>
                <a:spcPct val="100000"/>
              </a:lnSpc>
              <a:spcBef>
                <a:spcPts val="0"/>
              </a:spcBef>
              <a:spcAft>
                <a:spcPts val="0"/>
              </a:spcAft>
              <a:buSzPts val="2000"/>
              <a:buFont typeface="Montserrat"/>
              <a:buNone/>
              <a:defRPr sz="2000">
                <a:latin typeface="Montserrat"/>
                <a:ea typeface="Montserrat"/>
                <a:cs typeface="Montserrat"/>
                <a:sym typeface="Montserrat"/>
              </a:defRPr>
            </a:lvl9pPr>
          </a:lstStyle>
          <a:p/>
        </p:txBody>
      </p:sp>
      <p:sp>
        <p:nvSpPr>
          <p:cNvPr id="30" name="Google Shape;30;p13"/>
          <p:cNvSpPr txBox="1"/>
          <p:nvPr>
            <p:ph idx="8" type="title"/>
          </p:nvPr>
        </p:nvSpPr>
        <p:spPr>
          <a:xfrm>
            <a:off x="717800" y="2960450"/>
            <a:ext cx="1493400" cy="941700"/>
          </a:xfrm>
          <a:prstGeom prst="rect">
            <a:avLst/>
          </a:prstGeom>
          <a:noFill/>
          <a:ln>
            <a:noFill/>
          </a:ln>
        </p:spPr>
        <p:txBody>
          <a:bodyPr anchorCtr="0" anchor="ctr" bIns="91425" lIns="91425" spcFirstLastPara="1" rIns="91425" wrap="square" tIns="91425">
            <a:noAutofit/>
          </a:bodyPr>
          <a:lstStyle>
            <a:lvl1pPr lvl="0" algn="r">
              <a:lnSpc>
                <a:spcPct val="100000"/>
              </a:lnSpc>
              <a:spcBef>
                <a:spcPts val="0"/>
              </a:spcBef>
              <a:spcAft>
                <a:spcPts val="0"/>
              </a:spcAft>
              <a:buSzPts val="8000"/>
              <a:buNone/>
              <a:defRPr sz="7000">
                <a:solidFill>
                  <a:srgbClr val="4A8CFF"/>
                </a:solidFill>
              </a:defRPr>
            </a:lvl1pPr>
            <a:lvl2pPr lvl="1" algn="ctr">
              <a:lnSpc>
                <a:spcPct val="100000"/>
              </a:lnSpc>
              <a:spcBef>
                <a:spcPts val="0"/>
              </a:spcBef>
              <a:spcAft>
                <a:spcPts val="0"/>
              </a:spcAft>
              <a:buSzPts val="8000"/>
              <a:buFont typeface="Fira Sans Extra Condensed Medium"/>
              <a:buNone/>
              <a:defRPr sz="8000">
                <a:latin typeface="Fira Sans Extra Condensed Medium"/>
                <a:ea typeface="Fira Sans Extra Condensed Medium"/>
                <a:cs typeface="Fira Sans Extra Condensed Medium"/>
                <a:sym typeface="Fira Sans Extra Condensed Medium"/>
              </a:defRPr>
            </a:lvl2pPr>
            <a:lvl3pPr lvl="2" algn="ctr">
              <a:lnSpc>
                <a:spcPct val="100000"/>
              </a:lnSpc>
              <a:spcBef>
                <a:spcPts val="0"/>
              </a:spcBef>
              <a:spcAft>
                <a:spcPts val="0"/>
              </a:spcAft>
              <a:buSzPts val="8000"/>
              <a:buFont typeface="Fira Sans Extra Condensed Medium"/>
              <a:buNone/>
              <a:defRPr sz="8000">
                <a:latin typeface="Fira Sans Extra Condensed Medium"/>
                <a:ea typeface="Fira Sans Extra Condensed Medium"/>
                <a:cs typeface="Fira Sans Extra Condensed Medium"/>
                <a:sym typeface="Fira Sans Extra Condensed Medium"/>
              </a:defRPr>
            </a:lvl3pPr>
            <a:lvl4pPr lvl="3" algn="ctr">
              <a:lnSpc>
                <a:spcPct val="100000"/>
              </a:lnSpc>
              <a:spcBef>
                <a:spcPts val="0"/>
              </a:spcBef>
              <a:spcAft>
                <a:spcPts val="0"/>
              </a:spcAft>
              <a:buSzPts val="8000"/>
              <a:buFont typeface="Fira Sans Extra Condensed Medium"/>
              <a:buNone/>
              <a:defRPr sz="8000">
                <a:latin typeface="Fira Sans Extra Condensed Medium"/>
                <a:ea typeface="Fira Sans Extra Condensed Medium"/>
                <a:cs typeface="Fira Sans Extra Condensed Medium"/>
                <a:sym typeface="Fira Sans Extra Condensed Medium"/>
              </a:defRPr>
            </a:lvl4pPr>
            <a:lvl5pPr lvl="4" algn="ctr">
              <a:lnSpc>
                <a:spcPct val="100000"/>
              </a:lnSpc>
              <a:spcBef>
                <a:spcPts val="0"/>
              </a:spcBef>
              <a:spcAft>
                <a:spcPts val="0"/>
              </a:spcAft>
              <a:buSzPts val="8000"/>
              <a:buFont typeface="Fira Sans Extra Condensed Medium"/>
              <a:buNone/>
              <a:defRPr sz="8000">
                <a:latin typeface="Fira Sans Extra Condensed Medium"/>
                <a:ea typeface="Fira Sans Extra Condensed Medium"/>
                <a:cs typeface="Fira Sans Extra Condensed Medium"/>
                <a:sym typeface="Fira Sans Extra Condensed Medium"/>
              </a:defRPr>
            </a:lvl5pPr>
            <a:lvl6pPr lvl="5" algn="ctr">
              <a:lnSpc>
                <a:spcPct val="100000"/>
              </a:lnSpc>
              <a:spcBef>
                <a:spcPts val="0"/>
              </a:spcBef>
              <a:spcAft>
                <a:spcPts val="0"/>
              </a:spcAft>
              <a:buSzPts val="8000"/>
              <a:buFont typeface="Fira Sans Extra Condensed Medium"/>
              <a:buNone/>
              <a:defRPr sz="8000">
                <a:latin typeface="Fira Sans Extra Condensed Medium"/>
                <a:ea typeface="Fira Sans Extra Condensed Medium"/>
                <a:cs typeface="Fira Sans Extra Condensed Medium"/>
                <a:sym typeface="Fira Sans Extra Condensed Medium"/>
              </a:defRPr>
            </a:lvl6pPr>
            <a:lvl7pPr lvl="6" algn="ctr">
              <a:lnSpc>
                <a:spcPct val="100000"/>
              </a:lnSpc>
              <a:spcBef>
                <a:spcPts val="0"/>
              </a:spcBef>
              <a:spcAft>
                <a:spcPts val="0"/>
              </a:spcAft>
              <a:buSzPts val="8000"/>
              <a:buFont typeface="Fira Sans Extra Condensed Medium"/>
              <a:buNone/>
              <a:defRPr sz="8000">
                <a:latin typeface="Fira Sans Extra Condensed Medium"/>
                <a:ea typeface="Fira Sans Extra Condensed Medium"/>
                <a:cs typeface="Fira Sans Extra Condensed Medium"/>
                <a:sym typeface="Fira Sans Extra Condensed Medium"/>
              </a:defRPr>
            </a:lvl7pPr>
            <a:lvl8pPr lvl="7" algn="ctr">
              <a:lnSpc>
                <a:spcPct val="100000"/>
              </a:lnSpc>
              <a:spcBef>
                <a:spcPts val="0"/>
              </a:spcBef>
              <a:spcAft>
                <a:spcPts val="0"/>
              </a:spcAft>
              <a:buSzPts val="8000"/>
              <a:buFont typeface="Fira Sans Extra Condensed Medium"/>
              <a:buNone/>
              <a:defRPr sz="8000">
                <a:latin typeface="Fira Sans Extra Condensed Medium"/>
                <a:ea typeface="Fira Sans Extra Condensed Medium"/>
                <a:cs typeface="Fira Sans Extra Condensed Medium"/>
                <a:sym typeface="Fira Sans Extra Condensed Medium"/>
              </a:defRPr>
            </a:lvl8pPr>
            <a:lvl9pPr lvl="8" algn="ctr">
              <a:lnSpc>
                <a:spcPct val="100000"/>
              </a:lnSpc>
              <a:spcBef>
                <a:spcPts val="0"/>
              </a:spcBef>
              <a:spcAft>
                <a:spcPts val="0"/>
              </a:spcAft>
              <a:buSzPts val="8000"/>
              <a:buFont typeface="Fira Sans Extra Condensed Medium"/>
              <a:buNone/>
              <a:defRPr sz="8000">
                <a:latin typeface="Fira Sans Extra Condensed Medium"/>
                <a:ea typeface="Fira Sans Extra Condensed Medium"/>
                <a:cs typeface="Fira Sans Extra Condensed Medium"/>
                <a:sym typeface="Fira Sans Extra Condensed Medium"/>
              </a:defRPr>
            </a:lvl9pPr>
          </a:lstStyle>
          <a:p/>
        </p:txBody>
      </p:sp>
      <p:sp>
        <p:nvSpPr>
          <p:cNvPr id="31" name="Google Shape;31;p13"/>
          <p:cNvSpPr txBox="1"/>
          <p:nvPr>
            <p:ph idx="9" type="subTitle"/>
          </p:nvPr>
        </p:nvSpPr>
        <p:spPr>
          <a:xfrm>
            <a:off x="2310350" y="3298325"/>
            <a:ext cx="2150400" cy="767700"/>
          </a:xfrm>
          <a:prstGeom prst="rect">
            <a:avLst/>
          </a:prstGeom>
          <a:noFill/>
          <a:ln>
            <a:noFill/>
          </a:ln>
        </p:spPr>
        <p:txBody>
          <a:bodyPr anchorCtr="0" anchor="t" bIns="91425" lIns="91425" spcFirstLastPara="1" rIns="91425" wrap="square" tIns="91425">
            <a:noAutofit/>
          </a:bodyPr>
          <a:lstStyle>
            <a:lvl1pPr lvl="0" algn="l">
              <a:lnSpc>
                <a:spcPct val="100000"/>
              </a:lnSpc>
              <a:spcBef>
                <a:spcPts val="0"/>
              </a:spcBef>
              <a:spcAft>
                <a:spcPts val="0"/>
              </a:spcAft>
              <a:buSzPts val="1800"/>
              <a:buFont typeface="Montserrat"/>
              <a:buNone/>
              <a:defRPr sz="1400">
                <a:solidFill>
                  <a:schemeClr val="accent2"/>
                </a:solidFill>
                <a:latin typeface="Montserrat"/>
                <a:ea typeface="Montserrat"/>
                <a:cs typeface="Montserrat"/>
                <a:sym typeface="Montserrat"/>
              </a:defRPr>
            </a:lvl1pPr>
            <a:lvl2pPr lvl="1" algn="l">
              <a:lnSpc>
                <a:spcPct val="100000"/>
              </a:lnSpc>
              <a:spcBef>
                <a:spcPts val="0"/>
              </a:spcBef>
              <a:spcAft>
                <a:spcPts val="0"/>
              </a:spcAft>
              <a:buSzPts val="1400"/>
              <a:buFont typeface="Montserrat"/>
              <a:buNone/>
              <a:defRPr>
                <a:latin typeface="Montserrat"/>
                <a:ea typeface="Montserrat"/>
                <a:cs typeface="Montserrat"/>
                <a:sym typeface="Montserrat"/>
              </a:defRPr>
            </a:lvl2pPr>
            <a:lvl3pPr lvl="2" algn="l">
              <a:lnSpc>
                <a:spcPct val="100000"/>
              </a:lnSpc>
              <a:spcBef>
                <a:spcPts val="1600"/>
              </a:spcBef>
              <a:spcAft>
                <a:spcPts val="0"/>
              </a:spcAft>
              <a:buSzPts val="1400"/>
              <a:buFont typeface="Montserrat"/>
              <a:buNone/>
              <a:defRPr>
                <a:latin typeface="Montserrat"/>
                <a:ea typeface="Montserrat"/>
                <a:cs typeface="Montserrat"/>
                <a:sym typeface="Montserrat"/>
              </a:defRPr>
            </a:lvl3pPr>
            <a:lvl4pPr lvl="3" algn="l">
              <a:lnSpc>
                <a:spcPct val="100000"/>
              </a:lnSpc>
              <a:spcBef>
                <a:spcPts val="1600"/>
              </a:spcBef>
              <a:spcAft>
                <a:spcPts val="0"/>
              </a:spcAft>
              <a:buSzPts val="1400"/>
              <a:buFont typeface="Montserrat"/>
              <a:buNone/>
              <a:defRPr>
                <a:latin typeface="Montserrat"/>
                <a:ea typeface="Montserrat"/>
                <a:cs typeface="Montserrat"/>
                <a:sym typeface="Montserrat"/>
              </a:defRPr>
            </a:lvl4pPr>
            <a:lvl5pPr lvl="4" algn="l">
              <a:lnSpc>
                <a:spcPct val="100000"/>
              </a:lnSpc>
              <a:spcBef>
                <a:spcPts val="1600"/>
              </a:spcBef>
              <a:spcAft>
                <a:spcPts val="0"/>
              </a:spcAft>
              <a:buSzPts val="1400"/>
              <a:buFont typeface="Montserrat"/>
              <a:buNone/>
              <a:defRPr>
                <a:latin typeface="Montserrat"/>
                <a:ea typeface="Montserrat"/>
                <a:cs typeface="Montserrat"/>
                <a:sym typeface="Montserrat"/>
              </a:defRPr>
            </a:lvl5pPr>
            <a:lvl6pPr lvl="5" algn="l">
              <a:lnSpc>
                <a:spcPct val="100000"/>
              </a:lnSpc>
              <a:spcBef>
                <a:spcPts val="1600"/>
              </a:spcBef>
              <a:spcAft>
                <a:spcPts val="0"/>
              </a:spcAft>
              <a:buSzPts val="1400"/>
              <a:buFont typeface="Montserrat"/>
              <a:buNone/>
              <a:defRPr>
                <a:latin typeface="Montserrat"/>
                <a:ea typeface="Montserrat"/>
                <a:cs typeface="Montserrat"/>
                <a:sym typeface="Montserrat"/>
              </a:defRPr>
            </a:lvl6pPr>
            <a:lvl7pPr lvl="6" algn="l">
              <a:lnSpc>
                <a:spcPct val="100000"/>
              </a:lnSpc>
              <a:spcBef>
                <a:spcPts val="1600"/>
              </a:spcBef>
              <a:spcAft>
                <a:spcPts val="0"/>
              </a:spcAft>
              <a:buSzPts val="1400"/>
              <a:buFont typeface="Montserrat"/>
              <a:buNone/>
              <a:defRPr>
                <a:latin typeface="Montserrat"/>
                <a:ea typeface="Montserrat"/>
                <a:cs typeface="Montserrat"/>
                <a:sym typeface="Montserrat"/>
              </a:defRPr>
            </a:lvl7pPr>
            <a:lvl8pPr lvl="7" algn="l">
              <a:lnSpc>
                <a:spcPct val="100000"/>
              </a:lnSpc>
              <a:spcBef>
                <a:spcPts val="1600"/>
              </a:spcBef>
              <a:spcAft>
                <a:spcPts val="0"/>
              </a:spcAft>
              <a:buSzPts val="1400"/>
              <a:buFont typeface="Montserrat"/>
              <a:buNone/>
              <a:defRPr>
                <a:latin typeface="Montserrat"/>
                <a:ea typeface="Montserrat"/>
                <a:cs typeface="Montserrat"/>
                <a:sym typeface="Montserrat"/>
              </a:defRPr>
            </a:lvl8pPr>
            <a:lvl9pPr lvl="8" algn="l">
              <a:lnSpc>
                <a:spcPct val="100000"/>
              </a:lnSpc>
              <a:spcBef>
                <a:spcPts val="1600"/>
              </a:spcBef>
              <a:spcAft>
                <a:spcPts val="1600"/>
              </a:spcAft>
              <a:buSzPts val="1400"/>
              <a:buFont typeface="Montserrat"/>
              <a:buNone/>
              <a:defRPr>
                <a:latin typeface="Montserrat"/>
                <a:ea typeface="Montserrat"/>
                <a:cs typeface="Montserrat"/>
                <a:sym typeface="Montserrat"/>
              </a:defRPr>
            </a:lvl9pPr>
          </a:lstStyle>
          <a:p/>
        </p:txBody>
      </p:sp>
      <p:sp>
        <p:nvSpPr>
          <p:cNvPr id="32" name="Google Shape;32;p13"/>
          <p:cNvSpPr txBox="1"/>
          <p:nvPr>
            <p:ph idx="13" type="ctrTitle"/>
          </p:nvPr>
        </p:nvSpPr>
        <p:spPr>
          <a:xfrm>
            <a:off x="6275650" y="2868775"/>
            <a:ext cx="2150400" cy="384000"/>
          </a:xfrm>
          <a:prstGeom prst="rect">
            <a:avLst/>
          </a:prstGeom>
          <a:noFill/>
          <a:ln>
            <a:noFill/>
          </a:ln>
        </p:spPr>
        <p:txBody>
          <a:bodyPr anchorCtr="0" anchor="t" bIns="91425" lIns="91425" spcFirstLastPara="1" rIns="91425" wrap="square" tIns="91425">
            <a:noAutofit/>
          </a:bodyPr>
          <a:lstStyle>
            <a:lvl1pPr lvl="0" algn="l">
              <a:lnSpc>
                <a:spcPct val="100000"/>
              </a:lnSpc>
              <a:spcBef>
                <a:spcPts val="0"/>
              </a:spcBef>
              <a:spcAft>
                <a:spcPts val="0"/>
              </a:spcAft>
              <a:buSzPts val="2000"/>
              <a:buFont typeface="Montserrat"/>
              <a:buNone/>
              <a:defRPr sz="1800">
                <a:solidFill>
                  <a:schemeClr val="accent1"/>
                </a:solidFill>
                <a:latin typeface="Montserrat"/>
                <a:ea typeface="Montserrat"/>
                <a:cs typeface="Montserrat"/>
                <a:sym typeface="Montserrat"/>
              </a:defRPr>
            </a:lvl1pPr>
            <a:lvl2pPr lvl="1" algn="l">
              <a:lnSpc>
                <a:spcPct val="100000"/>
              </a:lnSpc>
              <a:spcBef>
                <a:spcPts val="0"/>
              </a:spcBef>
              <a:spcAft>
                <a:spcPts val="0"/>
              </a:spcAft>
              <a:buSzPts val="2000"/>
              <a:buFont typeface="Montserrat"/>
              <a:buNone/>
              <a:defRPr sz="2000">
                <a:latin typeface="Montserrat"/>
                <a:ea typeface="Montserrat"/>
                <a:cs typeface="Montserrat"/>
                <a:sym typeface="Montserrat"/>
              </a:defRPr>
            </a:lvl2pPr>
            <a:lvl3pPr lvl="2" algn="l">
              <a:lnSpc>
                <a:spcPct val="100000"/>
              </a:lnSpc>
              <a:spcBef>
                <a:spcPts val="0"/>
              </a:spcBef>
              <a:spcAft>
                <a:spcPts val="0"/>
              </a:spcAft>
              <a:buSzPts val="2000"/>
              <a:buFont typeface="Montserrat"/>
              <a:buNone/>
              <a:defRPr sz="2000">
                <a:latin typeface="Montserrat"/>
                <a:ea typeface="Montserrat"/>
                <a:cs typeface="Montserrat"/>
                <a:sym typeface="Montserrat"/>
              </a:defRPr>
            </a:lvl3pPr>
            <a:lvl4pPr lvl="3" algn="l">
              <a:lnSpc>
                <a:spcPct val="100000"/>
              </a:lnSpc>
              <a:spcBef>
                <a:spcPts val="0"/>
              </a:spcBef>
              <a:spcAft>
                <a:spcPts val="0"/>
              </a:spcAft>
              <a:buSzPts val="2000"/>
              <a:buFont typeface="Montserrat"/>
              <a:buNone/>
              <a:defRPr sz="2000">
                <a:latin typeface="Montserrat"/>
                <a:ea typeface="Montserrat"/>
                <a:cs typeface="Montserrat"/>
                <a:sym typeface="Montserrat"/>
              </a:defRPr>
            </a:lvl4pPr>
            <a:lvl5pPr lvl="4" algn="l">
              <a:lnSpc>
                <a:spcPct val="100000"/>
              </a:lnSpc>
              <a:spcBef>
                <a:spcPts val="0"/>
              </a:spcBef>
              <a:spcAft>
                <a:spcPts val="0"/>
              </a:spcAft>
              <a:buSzPts val="2000"/>
              <a:buFont typeface="Montserrat"/>
              <a:buNone/>
              <a:defRPr sz="2000">
                <a:latin typeface="Montserrat"/>
                <a:ea typeface="Montserrat"/>
                <a:cs typeface="Montserrat"/>
                <a:sym typeface="Montserrat"/>
              </a:defRPr>
            </a:lvl5pPr>
            <a:lvl6pPr lvl="5" algn="l">
              <a:lnSpc>
                <a:spcPct val="100000"/>
              </a:lnSpc>
              <a:spcBef>
                <a:spcPts val="0"/>
              </a:spcBef>
              <a:spcAft>
                <a:spcPts val="0"/>
              </a:spcAft>
              <a:buSzPts val="2000"/>
              <a:buFont typeface="Montserrat"/>
              <a:buNone/>
              <a:defRPr sz="2000">
                <a:latin typeface="Montserrat"/>
                <a:ea typeface="Montserrat"/>
                <a:cs typeface="Montserrat"/>
                <a:sym typeface="Montserrat"/>
              </a:defRPr>
            </a:lvl6pPr>
            <a:lvl7pPr lvl="6" algn="l">
              <a:lnSpc>
                <a:spcPct val="100000"/>
              </a:lnSpc>
              <a:spcBef>
                <a:spcPts val="0"/>
              </a:spcBef>
              <a:spcAft>
                <a:spcPts val="0"/>
              </a:spcAft>
              <a:buSzPts val="2000"/>
              <a:buFont typeface="Montserrat"/>
              <a:buNone/>
              <a:defRPr sz="2000">
                <a:latin typeface="Montserrat"/>
                <a:ea typeface="Montserrat"/>
                <a:cs typeface="Montserrat"/>
                <a:sym typeface="Montserrat"/>
              </a:defRPr>
            </a:lvl7pPr>
            <a:lvl8pPr lvl="7" algn="l">
              <a:lnSpc>
                <a:spcPct val="100000"/>
              </a:lnSpc>
              <a:spcBef>
                <a:spcPts val="0"/>
              </a:spcBef>
              <a:spcAft>
                <a:spcPts val="0"/>
              </a:spcAft>
              <a:buSzPts val="2000"/>
              <a:buFont typeface="Montserrat"/>
              <a:buNone/>
              <a:defRPr sz="2000">
                <a:latin typeface="Montserrat"/>
                <a:ea typeface="Montserrat"/>
                <a:cs typeface="Montserrat"/>
                <a:sym typeface="Montserrat"/>
              </a:defRPr>
            </a:lvl8pPr>
            <a:lvl9pPr lvl="8" algn="l">
              <a:lnSpc>
                <a:spcPct val="100000"/>
              </a:lnSpc>
              <a:spcBef>
                <a:spcPts val="0"/>
              </a:spcBef>
              <a:spcAft>
                <a:spcPts val="0"/>
              </a:spcAft>
              <a:buSzPts val="2000"/>
              <a:buFont typeface="Montserrat"/>
              <a:buNone/>
              <a:defRPr sz="2000">
                <a:latin typeface="Montserrat"/>
                <a:ea typeface="Montserrat"/>
                <a:cs typeface="Montserrat"/>
                <a:sym typeface="Montserrat"/>
              </a:defRPr>
            </a:lvl9pPr>
          </a:lstStyle>
          <a:p/>
        </p:txBody>
      </p:sp>
      <p:sp>
        <p:nvSpPr>
          <p:cNvPr id="33" name="Google Shape;33;p13"/>
          <p:cNvSpPr txBox="1"/>
          <p:nvPr>
            <p:ph idx="14" type="title"/>
          </p:nvPr>
        </p:nvSpPr>
        <p:spPr>
          <a:xfrm>
            <a:off x="4686400" y="2960450"/>
            <a:ext cx="1493400" cy="941700"/>
          </a:xfrm>
          <a:prstGeom prst="rect">
            <a:avLst/>
          </a:prstGeom>
          <a:noFill/>
          <a:ln>
            <a:noFill/>
          </a:ln>
        </p:spPr>
        <p:txBody>
          <a:bodyPr anchorCtr="0" anchor="ctr" bIns="91425" lIns="91425" spcFirstLastPara="1" rIns="91425" wrap="square" tIns="91425">
            <a:noAutofit/>
          </a:bodyPr>
          <a:lstStyle>
            <a:lvl1pPr lvl="0" algn="r">
              <a:lnSpc>
                <a:spcPct val="100000"/>
              </a:lnSpc>
              <a:spcBef>
                <a:spcPts val="0"/>
              </a:spcBef>
              <a:spcAft>
                <a:spcPts val="0"/>
              </a:spcAft>
              <a:buSzPts val="8000"/>
              <a:buNone/>
              <a:defRPr sz="7000">
                <a:solidFill>
                  <a:srgbClr val="4A8CFF"/>
                </a:solidFill>
              </a:defRPr>
            </a:lvl1pPr>
            <a:lvl2pPr lvl="1" algn="ctr">
              <a:lnSpc>
                <a:spcPct val="100000"/>
              </a:lnSpc>
              <a:spcBef>
                <a:spcPts val="0"/>
              </a:spcBef>
              <a:spcAft>
                <a:spcPts val="0"/>
              </a:spcAft>
              <a:buSzPts val="8000"/>
              <a:buFont typeface="Fira Sans Extra Condensed Medium"/>
              <a:buNone/>
              <a:defRPr sz="8000">
                <a:latin typeface="Fira Sans Extra Condensed Medium"/>
                <a:ea typeface="Fira Sans Extra Condensed Medium"/>
                <a:cs typeface="Fira Sans Extra Condensed Medium"/>
                <a:sym typeface="Fira Sans Extra Condensed Medium"/>
              </a:defRPr>
            </a:lvl2pPr>
            <a:lvl3pPr lvl="2" algn="ctr">
              <a:lnSpc>
                <a:spcPct val="100000"/>
              </a:lnSpc>
              <a:spcBef>
                <a:spcPts val="0"/>
              </a:spcBef>
              <a:spcAft>
                <a:spcPts val="0"/>
              </a:spcAft>
              <a:buSzPts val="8000"/>
              <a:buFont typeface="Fira Sans Extra Condensed Medium"/>
              <a:buNone/>
              <a:defRPr sz="8000">
                <a:latin typeface="Fira Sans Extra Condensed Medium"/>
                <a:ea typeface="Fira Sans Extra Condensed Medium"/>
                <a:cs typeface="Fira Sans Extra Condensed Medium"/>
                <a:sym typeface="Fira Sans Extra Condensed Medium"/>
              </a:defRPr>
            </a:lvl3pPr>
            <a:lvl4pPr lvl="3" algn="ctr">
              <a:lnSpc>
                <a:spcPct val="100000"/>
              </a:lnSpc>
              <a:spcBef>
                <a:spcPts val="0"/>
              </a:spcBef>
              <a:spcAft>
                <a:spcPts val="0"/>
              </a:spcAft>
              <a:buSzPts val="8000"/>
              <a:buFont typeface="Fira Sans Extra Condensed Medium"/>
              <a:buNone/>
              <a:defRPr sz="8000">
                <a:latin typeface="Fira Sans Extra Condensed Medium"/>
                <a:ea typeface="Fira Sans Extra Condensed Medium"/>
                <a:cs typeface="Fira Sans Extra Condensed Medium"/>
                <a:sym typeface="Fira Sans Extra Condensed Medium"/>
              </a:defRPr>
            </a:lvl4pPr>
            <a:lvl5pPr lvl="4" algn="ctr">
              <a:lnSpc>
                <a:spcPct val="100000"/>
              </a:lnSpc>
              <a:spcBef>
                <a:spcPts val="0"/>
              </a:spcBef>
              <a:spcAft>
                <a:spcPts val="0"/>
              </a:spcAft>
              <a:buSzPts val="8000"/>
              <a:buFont typeface="Fira Sans Extra Condensed Medium"/>
              <a:buNone/>
              <a:defRPr sz="8000">
                <a:latin typeface="Fira Sans Extra Condensed Medium"/>
                <a:ea typeface="Fira Sans Extra Condensed Medium"/>
                <a:cs typeface="Fira Sans Extra Condensed Medium"/>
                <a:sym typeface="Fira Sans Extra Condensed Medium"/>
              </a:defRPr>
            </a:lvl5pPr>
            <a:lvl6pPr lvl="5" algn="ctr">
              <a:lnSpc>
                <a:spcPct val="100000"/>
              </a:lnSpc>
              <a:spcBef>
                <a:spcPts val="0"/>
              </a:spcBef>
              <a:spcAft>
                <a:spcPts val="0"/>
              </a:spcAft>
              <a:buSzPts val="8000"/>
              <a:buFont typeface="Fira Sans Extra Condensed Medium"/>
              <a:buNone/>
              <a:defRPr sz="8000">
                <a:latin typeface="Fira Sans Extra Condensed Medium"/>
                <a:ea typeface="Fira Sans Extra Condensed Medium"/>
                <a:cs typeface="Fira Sans Extra Condensed Medium"/>
                <a:sym typeface="Fira Sans Extra Condensed Medium"/>
              </a:defRPr>
            </a:lvl6pPr>
            <a:lvl7pPr lvl="6" algn="ctr">
              <a:lnSpc>
                <a:spcPct val="100000"/>
              </a:lnSpc>
              <a:spcBef>
                <a:spcPts val="0"/>
              </a:spcBef>
              <a:spcAft>
                <a:spcPts val="0"/>
              </a:spcAft>
              <a:buSzPts val="8000"/>
              <a:buFont typeface="Fira Sans Extra Condensed Medium"/>
              <a:buNone/>
              <a:defRPr sz="8000">
                <a:latin typeface="Fira Sans Extra Condensed Medium"/>
                <a:ea typeface="Fira Sans Extra Condensed Medium"/>
                <a:cs typeface="Fira Sans Extra Condensed Medium"/>
                <a:sym typeface="Fira Sans Extra Condensed Medium"/>
              </a:defRPr>
            </a:lvl7pPr>
            <a:lvl8pPr lvl="7" algn="ctr">
              <a:lnSpc>
                <a:spcPct val="100000"/>
              </a:lnSpc>
              <a:spcBef>
                <a:spcPts val="0"/>
              </a:spcBef>
              <a:spcAft>
                <a:spcPts val="0"/>
              </a:spcAft>
              <a:buSzPts val="8000"/>
              <a:buFont typeface="Fira Sans Extra Condensed Medium"/>
              <a:buNone/>
              <a:defRPr sz="8000">
                <a:latin typeface="Fira Sans Extra Condensed Medium"/>
                <a:ea typeface="Fira Sans Extra Condensed Medium"/>
                <a:cs typeface="Fira Sans Extra Condensed Medium"/>
                <a:sym typeface="Fira Sans Extra Condensed Medium"/>
              </a:defRPr>
            </a:lvl8pPr>
            <a:lvl9pPr lvl="8" algn="ctr">
              <a:lnSpc>
                <a:spcPct val="100000"/>
              </a:lnSpc>
              <a:spcBef>
                <a:spcPts val="0"/>
              </a:spcBef>
              <a:spcAft>
                <a:spcPts val="0"/>
              </a:spcAft>
              <a:buSzPts val="8000"/>
              <a:buFont typeface="Fira Sans Extra Condensed Medium"/>
              <a:buNone/>
              <a:defRPr sz="8000">
                <a:latin typeface="Fira Sans Extra Condensed Medium"/>
                <a:ea typeface="Fira Sans Extra Condensed Medium"/>
                <a:cs typeface="Fira Sans Extra Condensed Medium"/>
                <a:sym typeface="Fira Sans Extra Condensed Medium"/>
              </a:defRPr>
            </a:lvl9pPr>
          </a:lstStyle>
          <a:p/>
        </p:txBody>
      </p:sp>
      <p:sp>
        <p:nvSpPr>
          <p:cNvPr id="34" name="Google Shape;34;p13"/>
          <p:cNvSpPr txBox="1"/>
          <p:nvPr>
            <p:ph idx="15" type="subTitle"/>
          </p:nvPr>
        </p:nvSpPr>
        <p:spPr>
          <a:xfrm>
            <a:off x="6275800" y="3298325"/>
            <a:ext cx="2150400" cy="767700"/>
          </a:xfrm>
          <a:prstGeom prst="rect">
            <a:avLst/>
          </a:prstGeom>
          <a:noFill/>
          <a:ln>
            <a:noFill/>
          </a:ln>
        </p:spPr>
        <p:txBody>
          <a:bodyPr anchorCtr="0" anchor="t" bIns="91425" lIns="91425" spcFirstLastPara="1" rIns="91425" wrap="square" tIns="91425">
            <a:noAutofit/>
          </a:bodyPr>
          <a:lstStyle>
            <a:lvl1pPr lvl="0" algn="l">
              <a:lnSpc>
                <a:spcPct val="100000"/>
              </a:lnSpc>
              <a:spcBef>
                <a:spcPts val="0"/>
              </a:spcBef>
              <a:spcAft>
                <a:spcPts val="0"/>
              </a:spcAft>
              <a:buSzPts val="1800"/>
              <a:buFont typeface="Montserrat"/>
              <a:buNone/>
              <a:defRPr sz="1400">
                <a:solidFill>
                  <a:schemeClr val="accent2"/>
                </a:solidFill>
                <a:latin typeface="Montserrat"/>
                <a:ea typeface="Montserrat"/>
                <a:cs typeface="Montserrat"/>
                <a:sym typeface="Montserrat"/>
              </a:defRPr>
            </a:lvl1pPr>
            <a:lvl2pPr lvl="1" algn="l">
              <a:lnSpc>
                <a:spcPct val="100000"/>
              </a:lnSpc>
              <a:spcBef>
                <a:spcPts val="0"/>
              </a:spcBef>
              <a:spcAft>
                <a:spcPts val="0"/>
              </a:spcAft>
              <a:buSzPts val="1400"/>
              <a:buFont typeface="Montserrat"/>
              <a:buNone/>
              <a:defRPr>
                <a:latin typeface="Montserrat"/>
                <a:ea typeface="Montserrat"/>
                <a:cs typeface="Montserrat"/>
                <a:sym typeface="Montserrat"/>
              </a:defRPr>
            </a:lvl2pPr>
            <a:lvl3pPr lvl="2" algn="l">
              <a:lnSpc>
                <a:spcPct val="100000"/>
              </a:lnSpc>
              <a:spcBef>
                <a:spcPts val="1600"/>
              </a:spcBef>
              <a:spcAft>
                <a:spcPts val="0"/>
              </a:spcAft>
              <a:buSzPts val="1400"/>
              <a:buFont typeface="Montserrat"/>
              <a:buNone/>
              <a:defRPr>
                <a:latin typeface="Montserrat"/>
                <a:ea typeface="Montserrat"/>
                <a:cs typeface="Montserrat"/>
                <a:sym typeface="Montserrat"/>
              </a:defRPr>
            </a:lvl3pPr>
            <a:lvl4pPr lvl="3" algn="l">
              <a:lnSpc>
                <a:spcPct val="100000"/>
              </a:lnSpc>
              <a:spcBef>
                <a:spcPts val="1600"/>
              </a:spcBef>
              <a:spcAft>
                <a:spcPts val="0"/>
              </a:spcAft>
              <a:buSzPts val="1400"/>
              <a:buFont typeface="Montserrat"/>
              <a:buNone/>
              <a:defRPr>
                <a:latin typeface="Montserrat"/>
                <a:ea typeface="Montserrat"/>
                <a:cs typeface="Montserrat"/>
                <a:sym typeface="Montserrat"/>
              </a:defRPr>
            </a:lvl4pPr>
            <a:lvl5pPr lvl="4" algn="l">
              <a:lnSpc>
                <a:spcPct val="100000"/>
              </a:lnSpc>
              <a:spcBef>
                <a:spcPts val="1600"/>
              </a:spcBef>
              <a:spcAft>
                <a:spcPts val="0"/>
              </a:spcAft>
              <a:buSzPts val="1400"/>
              <a:buFont typeface="Montserrat"/>
              <a:buNone/>
              <a:defRPr>
                <a:latin typeface="Montserrat"/>
                <a:ea typeface="Montserrat"/>
                <a:cs typeface="Montserrat"/>
                <a:sym typeface="Montserrat"/>
              </a:defRPr>
            </a:lvl5pPr>
            <a:lvl6pPr lvl="5" algn="l">
              <a:lnSpc>
                <a:spcPct val="100000"/>
              </a:lnSpc>
              <a:spcBef>
                <a:spcPts val="1600"/>
              </a:spcBef>
              <a:spcAft>
                <a:spcPts val="0"/>
              </a:spcAft>
              <a:buSzPts val="1400"/>
              <a:buFont typeface="Montserrat"/>
              <a:buNone/>
              <a:defRPr>
                <a:latin typeface="Montserrat"/>
                <a:ea typeface="Montserrat"/>
                <a:cs typeface="Montserrat"/>
                <a:sym typeface="Montserrat"/>
              </a:defRPr>
            </a:lvl6pPr>
            <a:lvl7pPr lvl="6" algn="l">
              <a:lnSpc>
                <a:spcPct val="100000"/>
              </a:lnSpc>
              <a:spcBef>
                <a:spcPts val="1600"/>
              </a:spcBef>
              <a:spcAft>
                <a:spcPts val="0"/>
              </a:spcAft>
              <a:buSzPts val="1400"/>
              <a:buFont typeface="Montserrat"/>
              <a:buNone/>
              <a:defRPr>
                <a:latin typeface="Montserrat"/>
                <a:ea typeface="Montserrat"/>
                <a:cs typeface="Montserrat"/>
                <a:sym typeface="Montserrat"/>
              </a:defRPr>
            </a:lvl7pPr>
            <a:lvl8pPr lvl="7" algn="l">
              <a:lnSpc>
                <a:spcPct val="100000"/>
              </a:lnSpc>
              <a:spcBef>
                <a:spcPts val="1600"/>
              </a:spcBef>
              <a:spcAft>
                <a:spcPts val="0"/>
              </a:spcAft>
              <a:buSzPts val="1400"/>
              <a:buFont typeface="Montserrat"/>
              <a:buNone/>
              <a:defRPr>
                <a:latin typeface="Montserrat"/>
                <a:ea typeface="Montserrat"/>
                <a:cs typeface="Montserrat"/>
                <a:sym typeface="Montserrat"/>
              </a:defRPr>
            </a:lvl8pPr>
            <a:lvl9pPr lvl="8" algn="l">
              <a:lnSpc>
                <a:spcPct val="100000"/>
              </a:lnSpc>
              <a:spcBef>
                <a:spcPts val="1600"/>
              </a:spcBef>
              <a:spcAft>
                <a:spcPts val="1600"/>
              </a:spcAft>
              <a:buSzPts val="1400"/>
              <a:buFont typeface="Montserrat"/>
              <a:buNone/>
              <a:defRPr>
                <a:latin typeface="Montserrat"/>
                <a:ea typeface="Montserrat"/>
                <a:cs typeface="Montserrat"/>
                <a:sym typeface="Montserrat"/>
              </a:defRPr>
            </a:lvl9pPr>
          </a:lstStyle>
          <a:p/>
        </p:txBody>
      </p:sp>
      <p:sp>
        <p:nvSpPr>
          <p:cNvPr id="35" name="Google Shape;35;p13"/>
          <p:cNvSpPr/>
          <p:nvPr/>
        </p:nvSpPr>
        <p:spPr>
          <a:xfrm>
            <a:off x="50" y="4834275"/>
            <a:ext cx="4572000" cy="309300"/>
          </a:xfrm>
          <a:prstGeom prst="rect">
            <a:avLst/>
          </a:pr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6" name="Google Shape;36;p13"/>
          <p:cNvSpPr/>
          <p:nvPr/>
        </p:nvSpPr>
        <p:spPr>
          <a:xfrm>
            <a:off x="4572000" y="4834275"/>
            <a:ext cx="4572000" cy="309300"/>
          </a:xfrm>
          <a:prstGeom prst="rect">
            <a:avLst/>
          </a:pr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Quote">
  <p:cSld name="CUSTOM_8">
    <p:spTree>
      <p:nvGrpSpPr>
        <p:cNvPr id="37" name="Shape 37"/>
        <p:cNvGrpSpPr/>
        <p:nvPr/>
      </p:nvGrpSpPr>
      <p:grpSpPr>
        <a:xfrm>
          <a:off x="0" y="0"/>
          <a:ext cx="0" cy="0"/>
          <a:chOff x="0" y="0"/>
          <a:chExt cx="0" cy="0"/>
        </a:xfrm>
      </p:grpSpPr>
      <p:sp>
        <p:nvSpPr>
          <p:cNvPr id="38" name="Google Shape;38;p15"/>
          <p:cNvSpPr txBox="1"/>
          <p:nvPr>
            <p:ph type="title"/>
          </p:nvPr>
        </p:nvSpPr>
        <p:spPr>
          <a:xfrm>
            <a:off x="2683950" y="3273525"/>
            <a:ext cx="5757300" cy="572700"/>
          </a:xfrm>
          <a:prstGeom prst="rect">
            <a:avLst/>
          </a:prstGeom>
          <a:noFill/>
          <a:ln>
            <a:noFill/>
          </a:ln>
        </p:spPr>
        <p:txBody>
          <a:bodyPr anchorCtr="0" anchor="t" bIns="91425" lIns="91425" spcFirstLastPara="1" rIns="91425" wrap="square" tIns="91425">
            <a:noAutofit/>
          </a:bodyPr>
          <a:lstStyle>
            <a:lvl1pPr lvl="0" algn="r">
              <a:lnSpc>
                <a:spcPct val="100000"/>
              </a:lnSpc>
              <a:spcBef>
                <a:spcPts val="0"/>
              </a:spcBef>
              <a:spcAft>
                <a:spcPts val="0"/>
              </a:spcAft>
              <a:buSzPts val="2800"/>
              <a:buNone/>
              <a:defRPr b="1" sz="1800">
                <a:solidFill>
                  <a:schemeClr val="accent1"/>
                </a:solidFill>
                <a:latin typeface="Montserrat"/>
                <a:ea typeface="Montserrat"/>
                <a:cs typeface="Montserrat"/>
                <a:sym typeface="Montserrat"/>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p:txBody>
      </p:sp>
      <p:sp>
        <p:nvSpPr>
          <p:cNvPr id="39" name="Google Shape;39;p15"/>
          <p:cNvSpPr txBox="1"/>
          <p:nvPr>
            <p:ph idx="1" type="subTitle"/>
          </p:nvPr>
        </p:nvSpPr>
        <p:spPr>
          <a:xfrm flipH="1">
            <a:off x="2684000" y="1247225"/>
            <a:ext cx="5757300" cy="1855200"/>
          </a:xfrm>
          <a:prstGeom prst="rect">
            <a:avLst/>
          </a:prstGeom>
          <a:noFill/>
          <a:ln>
            <a:noFill/>
          </a:ln>
        </p:spPr>
        <p:txBody>
          <a:bodyPr anchorCtr="0" anchor="ctr" bIns="91425" lIns="91425" spcFirstLastPara="1" rIns="91425" wrap="square" tIns="91425">
            <a:noAutofit/>
          </a:bodyPr>
          <a:lstStyle>
            <a:lvl1pPr lvl="0" algn="r">
              <a:lnSpc>
                <a:spcPct val="100000"/>
              </a:lnSpc>
              <a:spcBef>
                <a:spcPts val="0"/>
              </a:spcBef>
              <a:spcAft>
                <a:spcPts val="0"/>
              </a:spcAft>
              <a:buSzPts val="1800"/>
              <a:buFont typeface="Didact Gothic"/>
              <a:buNone/>
              <a:defRPr sz="2800">
                <a:latin typeface="Montserrat SemiBold"/>
                <a:ea typeface="Montserrat SemiBold"/>
                <a:cs typeface="Montserrat SemiBold"/>
                <a:sym typeface="Montserrat SemiBold"/>
              </a:defRPr>
            </a:lvl1pPr>
            <a:lvl2pPr lvl="1" algn="ctr">
              <a:lnSpc>
                <a:spcPct val="100000"/>
              </a:lnSpc>
              <a:spcBef>
                <a:spcPts val="0"/>
              </a:spcBef>
              <a:spcAft>
                <a:spcPts val="0"/>
              </a:spcAft>
              <a:buSzPts val="1400"/>
              <a:buNone/>
              <a:defRPr/>
            </a:lvl2pPr>
            <a:lvl3pPr lvl="2" algn="ctr">
              <a:lnSpc>
                <a:spcPct val="100000"/>
              </a:lnSpc>
              <a:spcBef>
                <a:spcPts val="0"/>
              </a:spcBef>
              <a:spcAft>
                <a:spcPts val="0"/>
              </a:spcAft>
              <a:buSzPts val="1400"/>
              <a:buNone/>
              <a:defRPr/>
            </a:lvl3pPr>
            <a:lvl4pPr lvl="3" algn="ctr">
              <a:lnSpc>
                <a:spcPct val="100000"/>
              </a:lnSpc>
              <a:spcBef>
                <a:spcPts val="0"/>
              </a:spcBef>
              <a:spcAft>
                <a:spcPts val="0"/>
              </a:spcAft>
              <a:buSzPts val="1400"/>
              <a:buNone/>
              <a:defRPr/>
            </a:lvl4pPr>
            <a:lvl5pPr lvl="4" algn="ctr">
              <a:lnSpc>
                <a:spcPct val="100000"/>
              </a:lnSpc>
              <a:spcBef>
                <a:spcPts val="0"/>
              </a:spcBef>
              <a:spcAft>
                <a:spcPts val="0"/>
              </a:spcAft>
              <a:buSzPts val="1400"/>
              <a:buNone/>
              <a:defRPr/>
            </a:lvl5pPr>
            <a:lvl6pPr lvl="5" algn="ctr">
              <a:lnSpc>
                <a:spcPct val="100000"/>
              </a:lnSpc>
              <a:spcBef>
                <a:spcPts val="0"/>
              </a:spcBef>
              <a:spcAft>
                <a:spcPts val="0"/>
              </a:spcAft>
              <a:buSzPts val="1400"/>
              <a:buNone/>
              <a:defRPr/>
            </a:lvl6pPr>
            <a:lvl7pPr lvl="6" algn="ctr">
              <a:lnSpc>
                <a:spcPct val="100000"/>
              </a:lnSpc>
              <a:spcBef>
                <a:spcPts val="0"/>
              </a:spcBef>
              <a:spcAft>
                <a:spcPts val="0"/>
              </a:spcAft>
              <a:buSzPts val="1400"/>
              <a:buNone/>
              <a:defRPr/>
            </a:lvl7pPr>
            <a:lvl8pPr lvl="7" algn="ctr">
              <a:lnSpc>
                <a:spcPct val="100000"/>
              </a:lnSpc>
              <a:spcBef>
                <a:spcPts val="0"/>
              </a:spcBef>
              <a:spcAft>
                <a:spcPts val="0"/>
              </a:spcAft>
              <a:buSzPts val="1400"/>
              <a:buNone/>
              <a:defRPr/>
            </a:lvl8pPr>
            <a:lvl9pPr lvl="8" algn="ctr">
              <a:lnSpc>
                <a:spcPct val="100000"/>
              </a:lnSpc>
              <a:spcBef>
                <a:spcPts val="0"/>
              </a:spcBef>
              <a:spcAft>
                <a:spcPts val="0"/>
              </a:spcAft>
              <a:buSzPts val="1400"/>
              <a:buNone/>
              <a:defRPr/>
            </a:lvl9pPr>
          </a:lstStyle>
          <a:p/>
        </p:txBody>
      </p:sp>
      <p:sp>
        <p:nvSpPr>
          <p:cNvPr id="40" name="Google Shape;40;p15"/>
          <p:cNvSpPr/>
          <p:nvPr/>
        </p:nvSpPr>
        <p:spPr>
          <a:xfrm flipH="1" rot="10800000">
            <a:off x="1216200" y="2571750"/>
            <a:ext cx="1216200" cy="2571600"/>
          </a:xfrm>
          <a:prstGeom prst="rect">
            <a:avLst/>
          </a:prstGeom>
          <a:solidFill>
            <a:schemeClr val="l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1" name="Google Shape;41;p15"/>
          <p:cNvSpPr/>
          <p:nvPr/>
        </p:nvSpPr>
        <p:spPr>
          <a:xfrm flipH="1" rot="10800000">
            <a:off x="0" y="1061825"/>
            <a:ext cx="1216200" cy="1509900"/>
          </a:xfrm>
          <a:prstGeom prst="rect">
            <a:avLst/>
          </a:pr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ext">
  <p:cSld name="CUSTOM_9">
    <p:spTree>
      <p:nvGrpSpPr>
        <p:cNvPr id="42" name="Shape 42"/>
        <p:cNvGrpSpPr/>
        <p:nvPr/>
      </p:nvGrpSpPr>
      <p:grpSpPr>
        <a:xfrm>
          <a:off x="0" y="0"/>
          <a:ext cx="0" cy="0"/>
          <a:chOff x="0" y="0"/>
          <a:chExt cx="0" cy="0"/>
        </a:xfrm>
      </p:grpSpPr>
      <p:sp>
        <p:nvSpPr>
          <p:cNvPr id="43" name="Google Shape;43;p17"/>
          <p:cNvSpPr txBox="1"/>
          <p:nvPr>
            <p:ph type="title"/>
          </p:nvPr>
        </p:nvSpPr>
        <p:spPr>
          <a:xfrm>
            <a:off x="717800" y="383175"/>
            <a:ext cx="7708200" cy="740400"/>
          </a:xfrm>
          <a:prstGeom prst="rect">
            <a:avLst/>
          </a:prstGeom>
          <a:noFill/>
          <a:ln>
            <a:noFill/>
          </a:ln>
        </p:spPr>
        <p:txBody>
          <a:bodyPr anchorCtr="0" anchor="t" bIns="91425" lIns="91425" spcFirstLastPara="1" rIns="91425" wrap="square" tIns="91425">
            <a:noAutofit/>
          </a:bodyPr>
          <a:lstStyle>
            <a:lvl1pPr lvl="0" algn="l">
              <a:lnSpc>
                <a:spcPct val="100000"/>
              </a:lnSpc>
              <a:spcBef>
                <a:spcPts val="0"/>
              </a:spcBef>
              <a:spcAft>
                <a:spcPts val="0"/>
              </a:spcAft>
              <a:buSzPts val="2800"/>
              <a:buFont typeface="Montserrat"/>
              <a:buNone/>
              <a:defRPr>
                <a:solidFill>
                  <a:schemeClr val="accent1"/>
                </a:solidFill>
                <a:latin typeface="Montserrat"/>
                <a:ea typeface="Montserrat"/>
                <a:cs typeface="Montserrat"/>
                <a:sym typeface="Montserrat"/>
              </a:defRPr>
            </a:lvl1pPr>
            <a:lvl2pPr lvl="1" algn="l">
              <a:lnSpc>
                <a:spcPct val="100000"/>
              </a:lnSpc>
              <a:spcBef>
                <a:spcPts val="0"/>
              </a:spcBef>
              <a:spcAft>
                <a:spcPts val="0"/>
              </a:spcAft>
              <a:buSzPts val="2800"/>
              <a:buFont typeface="Montserrat"/>
              <a:buNone/>
              <a:defRPr>
                <a:latin typeface="Montserrat"/>
                <a:ea typeface="Montserrat"/>
                <a:cs typeface="Montserrat"/>
                <a:sym typeface="Montserrat"/>
              </a:defRPr>
            </a:lvl2pPr>
            <a:lvl3pPr lvl="2" algn="l">
              <a:lnSpc>
                <a:spcPct val="100000"/>
              </a:lnSpc>
              <a:spcBef>
                <a:spcPts val="0"/>
              </a:spcBef>
              <a:spcAft>
                <a:spcPts val="0"/>
              </a:spcAft>
              <a:buSzPts val="2800"/>
              <a:buFont typeface="Montserrat"/>
              <a:buNone/>
              <a:defRPr>
                <a:latin typeface="Montserrat"/>
                <a:ea typeface="Montserrat"/>
                <a:cs typeface="Montserrat"/>
                <a:sym typeface="Montserrat"/>
              </a:defRPr>
            </a:lvl3pPr>
            <a:lvl4pPr lvl="3" algn="l">
              <a:lnSpc>
                <a:spcPct val="100000"/>
              </a:lnSpc>
              <a:spcBef>
                <a:spcPts val="0"/>
              </a:spcBef>
              <a:spcAft>
                <a:spcPts val="0"/>
              </a:spcAft>
              <a:buSzPts val="2800"/>
              <a:buFont typeface="Montserrat"/>
              <a:buNone/>
              <a:defRPr>
                <a:latin typeface="Montserrat"/>
                <a:ea typeface="Montserrat"/>
                <a:cs typeface="Montserrat"/>
                <a:sym typeface="Montserrat"/>
              </a:defRPr>
            </a:lvl4pPr>
            <a:lvl5pPr lvl="4" algn="l">
              <a:lnSpc>
                <a:spcPct val="100000"/>
              </a:lnSpc>
              <a:spcBef>
                <a:spcPts val="0"/>
              </a:spcBef>
              <a:spcAft>
                <a:spcPts val="0"/>
              </a:spcAft>
              <a:buSzPts val="2800"/>
              <a:buFont typeface="Montserrat"/>
              <a:buNone/>
              <a:defRPr>
                <a:latin typeface="Montserrat"/>
                <a:ea typeface="Montserrat"/>
                <a:cs typeface="Montserrat"/>
                <a:sym typeface="Montserrat"/>
              </a:defRPr>
            </a:lvl5pPr>
            <a:lvl6pPr lvl="5" algn="l">
              <a:lnSpc>
                <a:spcPct val="100000"/>
              </a:lnSpc>
              <a:spcBef>
                <a:spcPts val="0"/>
              </a:spcBef>
              <a:spcAft>
                <a:spcPts val="0"/>
              </a:spcAft>
              <a:buSzPts val="2800"/>
              <a:buFont typeface="Montserrat"/>
              <a:buNone/>
              <a:defRPr>
                <a:latin typeface="Montserrat"/>
                <a:ea typeface="Montserrat"/>
                <a:cs typeface="Montserrat"/>
                <a:sym typeface="Montserrat"/>
              </a:defRPr>
            </a:lvl6pPr>
            <a:lvl7pPr lvl="6" algn="l">
              <a:lnSpc>
                <a:spcPct val="100000"/>
              </a:lnSpc>
              <a:spcBef>
                <a:spcPts val="0"/>
              </a:spcBef>
              <a:spcAft>
                <a:spcPts val="0"/>
              </a:spcAft>
              <a:buSzPts val="2800"/>
              <a:buFont typeface="Montserrat"/>
              <a:buNone/>
              <a:defRPr>
                <a:latin typeface="Montserrat"/>
                <a:ea typeface="Montserrat"/>
                <a:cs typeface="Montserrat"/>
                <a:sym typeface="Montserrat"/>
              </a:defRPr>
            </a:lvl7pPr>
            <a:lvl8pPr lvl="7" algn="l">
              <a:lnSpc>
                <a:spcPct val="100000"/>
              </a:lnSpc>
              <a:spcBef>
                <a:spcPts val="0"/>
              </a:spcBef>
              <a:spcAft>
                <a:spcPts val="0"/>
              </a:spcAft>
              <a:buSzPts val="2800"/>
              <a:buFont typeface="Montserrat"/>
              <a:buNone/>
              <a:defRPr>
                <a:latin typeface="Montserrat"/>
                <a:ea typeface="Montserrat"/>
                <a:cs typeface="Montserrat"/>
                <a:sym typeface="Montserrat"/>
              </a:defRPr>
            </a:lvl8pPr>
            <a:lvl9pPr lvl="8" algn="l">
              <a:lnSpc>
                <a:spcPct val="100000"/>
              </a:lnSpc>
              <a:spcBef>
                <a:spcPts val="0"/>
              </a:spcBef>
              <a:spcAft>
                <a:spcPts val="0"/>
              </a:spcAft>
              <a:buSzPts val="2800"/>
              <a:buFont typeface="Montserrat"/>
              <a:buNone/>
              <a:defRPr>
                <a:latin typeface="Montserrat"/>
                <a:ea typeface="Montserrat"/>
                <a:cs typeface="Montserrat"/>
                <a:sym typeface="Montserrat"/>
              </a:defRPr>
            </a:lvl9pPr>
          </a:lstStyle>
          <a:p/>
        </p:txBody>
      </p:sp>
      <p:sp>
        <p:nvSpPr>
          <p:cNvPr id="44" name="Google Shape;44;p17"/>
          <p:cNvSpPr txBox="1"/>
          <p:nvPr>
            <p:ph idx="1" type="subTitle"/>
          </p:nvPr>
        </p:nvSpPr>
        <p:spPr>
          <a:xfrm>
            <a:off x="717800" y="1255775"/>
            <a:ext cx="4631700" cy="3398100"/>
          </a:xfrm>
          <a:prstGeom prst="rect">
            <a:avLst/>
          </a:prstGeom>
          <a:noFill/>
          <a:ln>
            <a:noFill/>
          </a:ln>
        </p:spPr>
        <p:txBody>
          <a:bodyPr anchorCtr="0" anchor="t" bIns="91425" lIns="91425" spcFirstLastPara="1" rIns="91425" wrap="square" tIns="91425">
            <a:noAutofit/>
          </a:bodyPr>
          <a:lstStyle>
            <a:lvl1pPr lvl="0" algn="l">
              <a:lnSpc>
                <a:spcPct val="100000"/>
              </a:lnSpc>
              <a:spcBef>
                <a:spcPts val="0"/>
              </a:spcBef>
              <a:spcAft>
                <a:spcPts val="0"/>
              </a:spcAft>
              <a:buSzPts val="1400"/>
              <a:buChar char="●"/>
              <a:defRPr sz="1400">
                <a:solidFill>
                  <a:schemeClr val="dk1"/>
                </a:solidFill>
              </a:defRPr>
            </a:lvl1pPr>
            <a:lvl2pPr lvl="1" algn="l">
              <a:lnSpc>
                <a:spcPct val="100000"/>
              </a:lnSpc>
              <a:spcBef>
                <a:spcPts val="1600"/>
              </a:spcBef>
              <a:spcAft>
                <a:spcPts val="0"/>
              </a:spcAft>
              <a:buSzPts val="1400"/>
              <a:buChar char="○"/>
              <a:defRPr/>
            </a:lvl2pPr>
            <a:lvl3pPr lvl="2" algn="l">
              <a:lnSpc>
                <a:spcPct val="100000"/>
              </a:lnSpc>
              <a:spcBef>
                <a:spcPts val="1600"/>
              </a:spcBef>
              <a:spcAft>
                <a:spcPts val="0"/>
              </a:spcAft>
              <a:buSzPts val="1400"/>
              <a:buChar char="■"/>
              <a:defRPr/>
            </a:lvl3pPr>
            <a:lvl4pPr lvl="3" algn="l">
              <a:lnSpc>
                <a:spcPct val="100000"/>
              </a:lnSpc>
              <a:spcBef>
                <a:spcPts val="1600"/>
              </a:spcBef>
              <a:spcAft>
                <a:spcPts val="0"/>
              </a:spcAft>
              <a:buSzPts val="1400"/>
              <a:buChar char="●"/>
              <a:defRPr/>
            </a:lvl4pPr>
            <a:lvl5pPr lvl="4" algn="l">
              <a:lnSpc>
                <a:spcPct val="100000"/>
              </a:lnSpc>
              <a:spcBef>
                <a:spcPts val="1600"/>
              </a:spcBef>
              <a:spcAft>
                <a:spcPts val="0"/>
              </a:spcAft>
              <a:buSzPts val="1400"/>
              <a:buChar char="○"/>
              <a:defRPr/>
            </a:lvl5pPr>
            <a:lvl6pPr lvl="5" algn="l">
              <a:lnSpc>
                <a:spcPct val="100000"/>
              </a:lnSpc>
              <a:spcBef>
                <a:spcPts val="1600"/>
              </a:spcBef>
              <a:spcAft>
                <a:spcPts val="0"/>
              </a:spcAft>
              <a:buSzPts val="1400"/>
              <a:buChar char="■"/>
              <a:defRPr/>
            </a:lvl6pPr>
            <a:lvl7pPr lvl="6" algn="l">
              <a:lnSpc>
                <a:spcPct val="100000"/>
              </a:lnSpc>
              <a:spcBef>
                <a:spcPts val="1600"/>
              </a:spcBef>
              <a:spcAft>
                <a:spcPts val="0"/>
              </a:spcAft>
              <a:buSzPts val="1400"/>
              <a:buChar char="●"/>
              <a:defRPr/>
            </a:lvl7pPr>
            <a:lvl8pPr lvl="7" algn="l">
              <a:lnSpc>
                <a:spcPct val="100000"/>
              </a:lnSpc>
              <a:spcBef>
                <a:spcPts val="1600"/>
              </a:spcBef>
              <a:spcAft>
                <a:spcPts val="0"/>
              </a:spcAft>
              <a:buSzPts val="1400"/>
              <a:buChar char="○"/>
              <a:defRPr/>
            </a:lvl8pPr>
            <a:lvl9pPr lvl="8" algn="l">
              <a:lnSpc>
                <a:spcPct val="100000"/>
              </a:lnSpc>
              <a:spcBef>
                <a:spcPts val="1600"/>
              </a:spcBef>
              <a:spcAft>
                <a:spcPts val="1600"/>
              </a:spcAft>
              <a:buSzPts val="1400"/>
              <a:buChar char="■"/>
              <a:defRPr/>
            </a:lvl9pPr>
          </a:lstStyle>
          <a:p/>
        </p:txBody>
      </p:sp>
      <p:sp>
        <p:nvSpPr>
          <p:cNvPr id="45" name="Google Shape;45;p17"/>
          <p:cNvSpPr/>
          <p:nvPr/>
        </p:nvSpPr>
        <p:spPr>
          <a:xfrm>
            <a:off x="7927800" y="2571600"/>
            <a:ext cx="1216200" cy="2571600"/>
          </a:xfrm>
          <a:prstGeom prst="rect">
            <a:avLst/>
          </a:pr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hanks">
  <p:cSld name="CUSTOM_5">
    <p:spTree>
      <p:nvGrpSpPr>
        <p:cNvPr id="46" name="Shape 46"/>
        <p:cNvGrpSpPr/>
        <p:nvPr/>
      </p:nvGrpSpPr>
      <p:grpSpPr>
        <a:xfrm>
          <a:off x="0" y="0"/>
          <a:ext cx="0" cy="0"/>
          <a:chOff x="0" y="0"/>
          <a:chExt cx="0" cy="0"/>
        </a:xfrm>
      </p:grpSpPr>
      <p:sp>
        <p:nvSpPr>
          <p:cNvPr id="47" name="Google Shape;47;p16"/>
          <p:cNvSpPr txBox="1"/>
          <p:nvPr>
            <p:ph type="title"/>
          </p:nvPr>
        </p:nvSpPr>
        <p:spPr>
          <a:xfrm>
            <a:off x="713225" y="445025"/>
            <a:ext cx="3858900" cy="1338300"/>
          </a:xfrm>
          <a:prstGeom prst="rect">
            <a:avLst/>
          </a:prstGeom>
          <a:noFill/>
          <a:ln>
            <a:noFill/>
          </a:ln>
        </p:spPr>
        <p:txBody>
          <a:bodyPr anchorCtr="0" anchor="t" bIns="91425" lIns="91425" spcFirstLastPara="1" rIns="91425" wrap="square" tIns="91425">
            <a:noAutofit/>
          </a:bodyPr>
          <a:lstStyle>
            <a:lvl1pPr lvl="0" algn="l">
              <a:lnSpc>
                <a:spcPct val="100000"/>
              </a:lnSpc>
              <a:spcBef>
                <a:spcPts val="0"/>
              </a:spcBef>
              <a:spcAft>
                <a:spcPts val="0"/>
              </a:spcAft>
              <a:buClr>
                <a:schemeClr val="accent1"/>
              </a:buClr>
              <a:buSzPts val="2800"/>
              <a:buNone/>
              <a:defRPr sz="7200">
                <a:solidFill>
                  <a:schemeClr val="accent1"/>
                </a:solidFill>
              </a:defRPr>
            </a:lvl1pPr>
            <a:lvl2pPr lvl="1" algn="l">
              <a:lnSpc>
                <a:spcPct val="100000"/>
              </a:lnSpc>
              <a:spcBef>
                <a:spcPts val="0"/>
              </a:spcBef>
              <a:spcAft>
                <a:spcPts val="0"/>
              </a:spcAft>
              <a:buClr>
                <a:schemeClr val="accent1"/>
              </a:buClr>
              <a:buSzPts val="2800"/>
              <a:buNone/>
              <a:defRPr>
                <a:solidFill>
                  <a:schemeClr val="accent1"/>
                </a:solidFill>
              </a:defRPr>
            </a:lvl2pPr>
            <a:lvl3pPr lvl="2" algn="l">
              <a:lnSpc>
                <a:spcPct val="100000"/>
              </a:lnSpc>
              <a:spcBef>
                <a:spcPts val="0"/>
              </a:spcBef>
              <a:spcAft>
                <a:spcPts val="0"/>
              </a:spcAft>
              <a:buClr>
                <a:schemeClr val="accent1"/>
              </a:buClr>
              <a:buSzPts val="2800"/>
              <a:buNone/>
              <a:defRPr>
                <a:solidFill>
                  <a:schemeClr val="accent1"/>
                </a:solidFill>
              </a:defRPr>
            </a:lvl3pPr>
            <a:lvl4pPr lvl="3" algn="l">
              <a:lnSpc>
                <a:spcPct val="100000"/>
              </a:lnSpc>
              <a:spcBef>
                <a:spcPts val="0"/>
              </a:spcBef>
              <a:spcAft>
                <a:spcPts val="0"/>
              </a:spcAft>
              <a:buClr>
                <a:schemeClr val="accent1"/>
              </a:buClr>
              <a:buSzPts val="2800"/>
              <a:buNone/>
              <a:defRPr>
                <a:solidFill>
                  <a:schemeClr val="accent1"/>
                </a:solidFill>
              </a:defRPr>
            </a:lvl4pPr>
            <a:lvl5pPr lvl="4" algn="l">
              <a:lnSpc>
                <a:spcPct val="100000"/>
              </a:lnSpc>
              <a:spcBef>
                <a:spcPts val="0"/>
              </a:spcBef>
              <a:spcAft>
                <a:spcPts val="0"/>
              </a:spcAft>
              <a:buClr>
                <a:schemeClr val="accent1"/>
              </a:buClr>
              <a:buSzPts val="2800"/>
              <a:buNone/>
              <a:defRPr>
                <a:solidFill>
                  <a:schemeClr val="accent1"/>
                </a:solidFill>
              </a:defRPr>
            </a:lvl5pPr>
            <a:lvl6pPr lvl="5" algn="l">
              <a:lnSpc>
                <a:spcPct val="100000"/>
              </a:lnSpc>
              <a:spcBef>
                <a:spcPts val="0"/>
              </a:spcBef>
              <a:spcAft>
                <a:spcPts val="0"/>
              </a:spcAft>
              <a:buClr>
                <a:schemeClr val="accent1"/>
              </a:buClr>
              <a:buSzPts val="2800"/>
              <a:buNone/>
              <a:defRPr>
                <a:solidFill>
                  <a:schemeClr val="accent1"/>
                </a:solidFill>
              </a:defRPr>
            </a:lvl6pPr>
            <a:lvl7pPr lvl="6" algn="l">
              <a:lnSpc>
                <a:spcPct val="100000"/>
              </a:lnSpc>
              <a:spcBef>
                <a:spcPts val="0"/>
              </a:spcBef>
              <a:spcAft>
                <a:spcPts val="0"/>
              </a:spcAft>
              <a:buClr>
                <a:schemeClr val="accent1"/>
              </a:buClr>
              <a:buSzPts val="2800"/>
              <a:buNone/>
              <a:defRPr>
                <a:solidFill>
                  <a:schemeClr val="accent1"/>
                </a:solidFill>
              </a:defRPr>
            </a:lvl7pPr>
            <a:lvl8pPr lvl="7" algn="l">
              <a:lnSpc>
                <a:spcPct val="100000"/>
              </a:lnSpc>
              <a:spcBef>
                <a:spcPts val="0"/>
              </a:spcBef>
              <a:spcAft>
                <a:spcPts val="0"/>
              </a:spcAft>
              <a:buClr>
                <a:schemeClr val="accent1"/>
              </a:buClr>
              <a:buSzPts val="2800"/>
              <a:buNone/>
              <a:defRPr>
                <a:solidFill>
                  <a:schemeClr val="accent1"/>
                </a:solidFill>
              </a:defRPr>
            </a:lvl8pPr>
            <a:lvl9pPr lvl="8" algn="l">
              <a:lnSpc>
                <a:spcPct val="100000"/>
              </a:lnSpc>
              <a:spcBef>
                <a:spcPts val="0"/>
              </a:spcBef>
              <a:spcAft>
                <a:spcPts val="0"/>
              </a:spcAft>
              <a:buClr>
                <a:schemeClr val="accent1"/>
              </a:buClr>
              <a:buSzPts val="2800"/>
              <a:buNone/>
              <a:defRPr>
                <a:solidFill>
                  <a:schemeClr val="accent1"/>
                </a:solidFill>
              </a:defRPr>
            </a:lvl9pPr>
          </a:lstStyle>
          <a:p/>
        </p:txBody>
      </p:sp>
      <p:sp>
        <p:nvSpPr>
          <p:cNvPr id="48" name="Google Shape;48;p16"/>
          <p:cNvSpPr txBox="1"/>
          <p:nvPr/>
        </p:nvSpPr>
        <p:spPr>
          <a:xfrm>
            <a:off x="713225" y="3485675"/>
            <a:ext cx="3956100" cy="6126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300"/>
              </a:spcBef>
              <a:spcAft>
                <a:spcPts val="0"/>
              </a:spcAft>
              <a:buClr>
                <a:srgbClr val="000000"/>
              </a:buClr>
              <a:buSzPts val="1100"/>
              <a:buFont typeface="Arial"/>
              <a:buNone/>
            </a:pPr>
            <a:r>
              <a:rPr b="0" i="0" lang="en-US" sz="1100" u="none" cap="none" strike="noStrike">
                <a:solidFill>
                  <a:schemeClr val="accent2"/>
                </a:solidFill>
                <a:latin typeface="Montserrat"/>
                <a:ea typeface="Montserrat"/>
                <a:cs typeface="Montserrat"/>
                <a:sym typeface="Montserrat"/>
              </a:rPr>
              <a:t>CREDITS: This presentation template was created by </a:t>
            </a:r>
            <a:r>
              <a:rPr b="1" i="0" lang="en-US" sz="1100" u="none" cap="none" strike="noStrike">
                <a:solidFill>
                  <a:schemeClr val="accent2"/>
                </a:solidFill>
                <a:uFill>
                  <a:noFill/>
                </a:uFill>
                <a:latin typeface="Montserrat"/>
                <a:ea typeface="Montserrat"/>
                <a:cs typeface="Montserrat"/>
                <a:sym typeface="Montserrat"/>
                <a:hlinkClick r:id="rId2">
                  <a:extLst>
                    <a:ext uri="{A12FA001-AC4F-418D-AE19-62706E023703}">
                      <ahyp:hlinkClr val="tx"/>
                    </a:ext>
                  </a:extLst>
                </a:hlinkClick>
              </a:rPr>
              <a:t>Slidesgo</a:t>
            </a:r>
            <a:r>
              <a:rPr b="0" i="0" lang="en-US" sz="1100" u="none" cap="none" strike="noStrike">
                <a:solidFill>
                  <a:schemeClr val="accent2"/>
                </a:solidFill>
                <a:latin typeface="Montserrat"/>
                <a:ea typeface="Montserrat"/>
                <a:cs typeface="Montserrat"/>
                <a:sym typeface="Montserrat"/>
              </a:rPr>
              <a:t>, including icons by </a:t>
            </a:r>
            <a:r>
              <a:rPr b="1" i="0" lang="en-US" sz="1100" u="none" cap="none" strike="noStrike">
                <a:solidFill>
                  <a:schemeClr val="accent2"/>
                </a:solidFill>
                <a:uFill>
                  <a:noFill/>
                </a:uFill>
                <a:latin typeface="Montserrat"/>
                <a:ea typeface="Montserrat"/>
                <a:cs typeface="Montserrat"/>
                <a:sym typeface="Montserrat"/>
                <a:hlinkClick r:id="rId3">
                  <a:extLst>
                    <a:ext uri="{A12FA001-AC4F-418D-AE19-62706E023703}">
                      <ahyp:hlinkClr val="tx"/>
                    </a:ext>
                  </a:extLst>
                </a:hlinkClick>
              </a:rPr>
              <a:t>Flaticon</a:t>
            </a:r>
            <a:r>
              <a:rPr b="0" i="0" lang="en-US" sz="1100" u="none" cap="none" strike="noStrike">
                <a:solidFill>
                  <a:schemeClr val="accent2"/>
                </a:solidFill>
                <a:latin typeface="Montserrat"/>
                <a:ea typeface="Montserrat"/>
                <a:cs typeface="Montserrat"/>
                <a:sym typeface="Montserrat"/>
              </a:rPr>
              <a:t>, and infographics &amp; images by </a:t>
            </a:r>
            <a:r>
              <a:rPr b="1" i="0" lang="en-US" sz="1100" u="none" cap="none" strike="noStrike">
                <a:solidFill>
                  <a:schemeClr val="accent2"/>
                </a:solidFill>
                <a:uFill>
                  <a:noFill/>
                </a:uFill>
                <a:latin typeface="Montserrat"/>
                <a:ea typeface="Montserrat"/>
                <a:cs typeface="Montserrat"/>
                <a:sym typeface="Montserrat"/>
                <a:hlinkClick r:id="rId4">
                  <a:extLst>
                    <a:ext uri="{A12FA001-AC4F-418D-AE19-62706E023703}">
                      <ahyp:hlinkClr val="tx"/>
                    </a:ext>
                  </a:extLst>
                </a:hlinkClick>
              </a:rPr>
              <a:t>Freepik</a:t>
            </a:r>
            <a:endParaRPr b="1" i="0" sz="1100" u="none" cap="none" strike="noStrike">
              <a:solidFill>
                <a:schemeClr val="accent2"/>
              </a:solidFill>
              <a:latin typeface="Montserrat"/>
              <a:ea typeface="Montserrat"/>
              <a:cs typeface="Montserrat"/>
              <a:sym typeface="Montserrat"/>
            </a:endParaRPr>
          </a:p>
        </p:txBody>
      </p:sp>
      <p:sp>
        <p:nvSpPr>
          <p:cNvPr id="49" name="Google Shape;49;p16"/>
          <p:cNvSpPr/>
          <p:nvPr/>
        </p:nvSpPr>
        <p:spPr>
          <a:xfrm>
            <a:off x="6711600" y="2571600"/>
            <a:ext cx="1216200" cy="2571600"/>
          </a:xfrm>
          <a:prstGeom prst="rect">
            <a:avLst/>
          </a:pr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0" name="Google Shape;50;p16"/>
          <p:cNvSpPr/>
          <p:nvPr/>
        </p:nvSpPr>
        <p:spPr>
          <a:xfrm>
            <a:off x="7927800" y="0"/>
            <a:ext cx="1216200" cy="2571600"/>
          </a:xfrm>
          <a:prstGeom prst="rect">
            <a:avLst/>
          </a:pr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51" name="Shape 51"/>
        <p:cNvGrpSpPr/>
        <p:nvPr/>
      </p:nvGrpSpPr>
      <p:grpSpPr>
        <a:xfrm>
          <a:off x="0" y="0"/>
          <a:ext cx="0" cy="0"/>
          <a:chOff x="0" y="0"/>
          <a:chExt cx="0" cy="0"/>
        </a:xfrm>
      </p:grpSpPr>
      <p:sp>
        <p:nvSpPr>
          <p:cNvPr id="52" name="Google Shape;52;p14"/>
          <p:cNvSpPr txBox="1"/>
          <p:nvPr>
            <p:ph type="title"/>
          </p:nvPr>
        </p:nvSpPr>
        <p:spPr>
          <a:xfrm>
            <a:off x="717800" y="383175"/>
            <a:ext cx="7708200" cy="647700"/>
          </a:xfrm>
          <a:prstGeom prst="rect">
            <a:avLst/>
          </a:prstGeom>
          <a:noFill/>
          <a:ln>
            <a:noFill/>
          </a:ln>
        </p:spPr>
        <p:txBody>
          <a:bodyPr anchorCtr="0" anchor="t" bIns="91425" lIns="91425" spcFirstLastPara="1" rIns="91425" wrap="square" tIns="91425">
            <a:noAutofit/>
          </a:bodyPr>
          <a:lstStyle>
            <a:lvl1pPr lvl="0" algn="l">
              <a:lnSpc>
                <a:spcPct val="100000"/>
              </a:lnSpc>
              <a:spcBef>
                <a:spcPts val="0"/>
              </a:spcBef>
              <a:spcAft>
                <a:spcPts val="0"/>
              </a:spcAft>
              <a:buSzPts val="2800"/>
              <a:buFont typeface="Montserrat"/>
              <a:buNone/>
              <a:defRPr>
                <a:solidFill>
                  <a:schemeClr val="accent1"/>
                </a:solidFill>
                <a:latin typeface="Montserrat"/>
                <a:ea typeface="Montserrat"/>
                <a:cs typeface="Montserrat"/>
                <a:sym typeface="Montserrat"/>
              </a:defRPr>
            </a:lvl1pPr>
            <a:lvl2pPr lvl="1" algn="l">
              <a:lnSpc>
                <a:spcPct val="100000"/>
              </a:lnSpc>
              <a:spcBef>
                <a:spcPts val="0"/>
              </a:spcBef>
              <a:spcAft>
                <a:spcPts val="0"/>
              </a:spcAft>
              <a:buSzPts val="2800"/>
              <a:buFont typeface="Montserrat"/>
              <a:buNone/>
              <a:defRPr>
                <a:latin typeface="Montserrat"/>
                <a:ea typeface="Montserrat"/>
                <a:cs typeface="Montserrat"/>
                <a:sym typeface="Montserrat"/>
              </a:defRPr>
            </a:lvl2pPr>
            <a:lvl3pPr lvl="2" algn="l">
              <a:lnSpc>
                <a:spcPct val="100000"/>
              </a:lnSpc>
              <a:spcBef>
                <a:spcPts val="0"/>
              </a:spcBef>
              <a:spcAft>
                <a:spcPts val="0"/>
              </a:spcAft>
              <a:buSzPts val="2800"/>
              <a:buFont typeface="Montserrat"/>
              <a:buNone/>
              <a:defRPr>
                <a:latin typeface="Montserrat"/>
                <a:ea typeface="Montserrat"/>
                <a:cs typeface="Montserrat"/>
                <a:sym typeface="Montserrat"/>
              </a:defRPr>
            </a:lvl3pPr>
            <a:lvl4pPr lvl="3" algn="l">
              <a:lnSpc>
                <a:spcPct val="100000"/>
              </a:lnSpc>
              <a:spcBef>
                <a:spcPts val="0"/>
              </a:spcBef>
              <a:spcAft>
                <a:spcPts val="0"/>
              </a:spcAft>
              <a:buSzPts val="2800"/>
              <a:buFont typeface="Montserrat"/>
              <a:buNone/>
              <a:defRPr>
                <a:latin typeface="Montserrat"/>
                <a:ea typeface="Montserrat"/>
                <a:cs typeface="Montserrat"/>
                <a:sym typeface="Montserrat"/>
              </a:defRPr>
            </a:lvl4pPr>
            <a:lvl5pPr lvl="4" algn="l">
              <a:lnSpc>
                <a:spcPct val="100000"/>
              </a:lnSpc>
              <a:spcBef>
                <a:spcPts val="0"/>
              </a:spcBef>
              <a:spcAft>
                <a:spcPts val="0"/>
              </a:spcAft>
              <a:buSzPts val="2800"/>
              <a:buFont typeface="Montserrat"/>
              <a:buNone/>
              <a:defRPr>
                <a:latin typeface="Montserrat"/>
                <a:ea typeface="Montserrat"/>
                <a:cs typeface="Montserrat"/>
                <a:sym typeface="Montserrat"/>
              </a:defRPr>
            </a:lvl5pPr>
            <a:lvl6pPr lvl="5" algn="l">
              <a:lnSpc>
                <a:spcPct val="100000"/>
              </a:lnSpc>
              <a:spcBef>
                <a:spcPts val="0"/>
              </a:spcBef>
              <a:spcAft>
                <a:spcPts val="0"/>
              </a:spcAft>
              <a:buSzPts val="2800"/>
              <a:buFont typeface="Montserrat"/>
              <a:buNone/>
              <a:defRPr>
                <a:latin typeface="Montserrat"/>
                <a:ea typeface="Montserrat"/>
                <a:cs typeface="Montserrat"/>
                <a:sym typeface="Montserrat"/>
              </a:defRPr>
            </a:lvl6pPr>
            <a:lvl7pPr lvl="6" algn="l">
              <a:lnSpc>
                <a:spcPct val="100000"/>
              </a:lnSpc>
              <a:spcBef>
                <a:spcPts val="0"/>
              </a:spcBef>
              <a:spcAft>
                <a:spcPts val="0"/>
              </a:spcAft>
              <a:buSzPts val="2800"/>
              <a:buFont typeface="Montserrat"/>
              <a:buNone/>
              <a:defRPr>
                <a:latin typeface="Montserrat"/>
                <a:ea typeface="Montserrat"/>
                <a:cs typeface="Montserrat"/>
                <a:sym typeface="Montserrat"/>
              </a:defRPr>
            </a:lvl7pPr>
            <a:lvl8pPr lvl="7" algn="l">
              <a:lnSpc>
                <a:spcPct val="100000"/>
              </a:lnSpc>
              <a:spcBef>
                <a:spcPts val="0"/>
              </a:spcBef>
              <a:spcAft>
                <a:spcPts val="0"/>
              </a:spcAft>
              <a:buSzPts val="2800"/>
              <a:buFont typeface="Montserrat"/>
              <a:buNone/>
              <a:defRPr>
                <a:latin typeface="Montserrat"/>
                <a:ea typeface="Montserrat"/>
                <a:cs typeface="Montserrat"/>
                <a:sym typeface="Montserrat"/>
              </a:defRPr>
            </a:lvl8pPr>
            <a:lvl9pPr lvl="8" algn="l">
              <a:lnSpc>
                <a:spcPct val="100000"/>
              </a:lnSpc>
              <a:spcBef>
                <a:spcPts val="0"/>
              </a:spcBef>
              <a:spcAft>
                <a:spcPts val="0"/>
              </a:spcAft>
              <a:buSzPts val="2800"/>
              <a:buFont typeface="Montserrat"/>
              <a:buNone/>
              <a:defRPr>
                <a:latin typeface="Montserrat"/>
                <a:ea typeface="Montserrat"/>
                <a:cs typeface="Montserrat"/>
                <a:sym typeface="Montserrat"/>
              </a:defRPr>
            </a:lvl9pPr>
          </a:lstStyle>
          <a:p/>
        </p:txBody>
      </p:sp>
      <p:sp>
        <p:nvSpPr>
          <p:cNvPr id="53" name="Google Shape;53;p14"/>
          <p:cNvSpPr/>
          <p:nvPr/>
        </p:nvSpPr>
        <p:spPr>
          <a:xfrm rot="5400000">
            <a:off x="6703350" y="2702925"/>
            <a:ext cx="4572000" cy="309300"/>
          </a:xfrm>
          <a:prstGeom prst="rect">
            <a:avLst/>
          </a:pr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54" name="Shape 54"/>
        <p:cNvGrpSpPr/>
        <p:nvPr/>
      </p:nvGrpSpPr>
      <p:grpSpPr>
        <a:xfrm>
          <a:off x="0" y="0"/>
          <a:ext cx="0" cy="0"/>
          <a:chOff x="0" y="0"/>
          <a:chExt cx="0" cy="0"/>
        </a:xfrm>
      </p:grpSpPr>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0" Type="http://schemas.openxmlformats.org/officeDocument/2006/relationships/theme" Target="../theme/theme1.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5" name="Shape 5"/>
        <p:cNvGrpSpPr/>
        <p:nvPr/>
      </p:nvGrpSpPr>
      <p:grpSpPr>
        <a:xfrm>
          <a:off x="0" y="0"/>
          <a:ext cx="0" cy="0"/>
          <a:chOff x="0" y="0"/>
          <a:chExt cx="0" cy="0"/>
        </a:xfrm>
      </p:grpSpPr>
      <p:sp>
        <p:nvSpPr>
          <p:cNvPr id="6" name="Google Shape;6;p9"/>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Autofit/>
          </a:bodyPr>
          <a:lstStyle>
            <a:lvl1pPr lvl="0" marR="0" rtl="0" algn="l">
              <a:lnSpc>
                <a:spcPct val="100000"/>
              </a:lnSpc>
              <a:spcBef>
                <a:spcPts val="0"/>
              </a:spcBef>
              <a:spcAft>
                <a:spcPts val="0"/>
              </a:spcAft>
              <a:buClr>
                <a:schemeClr val="dk1"/>
              </a:buClr>
              <a:buSzPts val="2800"/>
              <a:buFont typeface="Montserrat"/>
              <a:buNone/>
              <a:defRPr b="1" i="0" sz="2800" u="none" cap="none" strike="noStrike">
                <a:solidFill>
                  <a:schemeClr val="dk1"/>
                </a:solidFill>
                <a:latin typeface="Montserrat"/>
                <a:ea typeface="Montserrat"/>
                <a:cs typeface="Montserrat"/>
                <a:sym typeface="Montserrat"/>
              </a:defRPr>
            </a:lvl1pPr>
            <a:lvl2pPr lvl="1" marR="0" rtl="0" algn="l">
              <a:lnSpc>
                <a:spcPct val="100000"/>
              </a:lnSpc>
              <a:spcBef>
                <a:spcPts val="0"/>
              </a:spcBef>
              <a:spcAft>
                <a:spcPts val="0"/>
              </a:spcAft>
              <a:buClr>
                <a:schemeClr val="dk1"/>
              </a:buClr>
              <a:buSzPts val="2800"/>
              <a:buFont typeface="Montserrat"/>
              <a:buNone/>
              <a:defRPr b="1" i="0" sz="2800" u="none" cap="none" strike="noStrike">
                <a:solidFill>
                  <a:schemeClr val="dk1"/>
                </a:solidFill>
                <a:latin typeface="Montserrat"/>
                <a:ea typeface="Montserrat"/>
                <a:cs typeface="Montserrat"/>
                <a:sym typeface="Montserrat"/>
              </a:defRPr>
            </a:lvl2pPr>
            <a:lvl3pPr lvl="2" marR="0" rtl="0" algn="l">
              <a:lnSpc>
                <a:spcPct val="100000"/>
              </a:lnSpc>
              <a:spcBef>
                <a:spcPts val="0"/>
              </a:spcBef>
              <a:spcAft>
                <a:spcPts val="0"/>
              </a:spcAft>
              <a:buClr>
                <a:schemeClr val="dk1"/>
              </a:buClr>
              <a:buSzPts val="2800"/>
              <a:buFont typeface="Montserrat"/>
              <a:buNone/>
              <a:defRPr b="1" i="0" sz="2800" u="none" cap="none" strike="noStrike">
                <a:solidFill>
                  <a:schemeClr val="dk1"/>
                </a:solidFill>
                <a:latin typeface="Montserrat"/>
                <a:ea typeface="Montserrat"/>
                <a:cs typeface="Montserrat"/>
                <a:sym typeface="Montserrat"/>
              </a:defRPr>
            </a:lvl3pPr>
            <a:lvl4pPr lvl="3" marR="0" rtl="0" algn="l">
              <a:lnSpc>
                <a:spcPct val="100000"/>
              </a:lnSpc>
              <a:spcBef>
                <a:spcPts val="0"/>
              </a:spcBef>
              <a:spcAft>
                <a:spcPts val="0"/>
              </a:spcAft>
              <a:buClr>
                <a:schemeClr val="dk1"/>
              </a:buClr>
              <a:buSzPts val="2800"/>
              <a:buFont typeface="Montserrat"/>
              <a:buNone/>
              <a:defRPr b="1" i="0" sz="2800" u="none" cap="none" strike="noStrike">
                <a:solidFill>
                  <a:schemeClr val="dk1"/>
                </a:solidFill>
                <a:latin typeface="Montserrat"/>
                <a:ea typeface="Montserrat"/>
                <a:cs typeface="Montserrat"/>
                <a:sym typeface="Montserrat"/>
              </a:defRPr>
            </a:lvl4pPr>
            <a:lvl5pPr lvl="4" marR="0" rtl="0" algn="l">
              <a:lnSpc>
                <a:spcPct val="100000"/>
              </a:lnSpc>
              <a:spcBef>
                <a:spcPts val="0"/>
              </a:spcBef>
              <a:spcAft>
                <a:spcPts val="0"/>
              </a:spcAft>
              <a:buClr>
                <a:schemeClr val="dk1"/>
              </a:buClr>
              <a:buSzPts val="2800"/>
              <a:buFont typeface="Montserrat"/>
              <a:buNone/>
              <a:defRPr b="1" i="0" sz="2800" u="none" cap="none" strike="noStrike">
                <a:solidFill>
                  <a:schemeClr val="dk1"/>
                </a:solidFill>
                <a:latin typeface="Montserrat"/>
                <a:ea typeface="Montserrat"/>
                <a:cs typeface="Montserrat"/>
                <a:sym typeface="Montserrat"/>
              </a:defRPr>
            </a:lvl5pPr>
            <a:lvl6pPr lvl="5" marR="0" rtl="0" algn="l">
              <a:lnSpc>
                <a:spcPct val="100000"/>
              </a:lnSpc>
              <a:spcBef>
                <a:spcPts val="0"/>
              </a:spcBef>
              <a:spcAft>
                <a:spcPts val="0"/>
              </a:spcAft>
              <a:buClr>
                <a:schemeClr val="dk1"/>
              </a:buClr>
              <a:buSzPts val="2800"/>
              <a:buFont typeface="Montserrat"/>
              <a:buNone/>
              <a:defRPr b="1" i="0" sz="2800" u="none" cap="none" strike="noStrike">
                <a:solidFill>
                  <a:schemeClr val="dk1"/>
                </a:solidFill>
                <a:latin typeface="Montserrat"/>
                <a:ea typeface="Montserrat"/>
                <a:cs typeface="Montserrat"/>
                <a:sym typeface="Montserrat"/>
              </a:defRPr>
            </a:lvl6pPr>
            <a:lvl7pPr lvl="6" marR="0" rtl="0" algn="l">
              <a:lnSpc>
                <a:spcPct val="100000"/>
              </a:lnSpc>
              <a:spcBef>
                <a:spcPts val="0"/>
              </a:spcBef>
              <a:spcAft>
                <a:spcPts val="0"/>
              </a:spcAft>
              <a:buClr>
                <a:schemeClr val="dk1"/>
              </a:buClr>
              <a:buSzPts val="2800"/>
              <a:buFont typeface="Montserrat"/>
              <a:buNone/>
              <a:defRPr b="1" i="0" sz="2800" u="none" cap="none" strike="noStrike">
                <a:solidFill>
                  <a:schemeClr val="dk1"/>
                </a:solidFill>
                <a:latin typeface="Montserrat"/>
                <a:ea typeface="Montserrat"/>
                <a:cs typeface="Montserrat"/>
                <a:sym typeface="Montserrat"/>
              </a:defRPr>
            </a:lvl7pPr>
            <a:lvl8pPr lvl="7" marR="0" rtl="0" algn="l">
              <a:lnSpc>
                <a:spcPct val="100000"/>
              </a:lnSpc>
              <a:spcBef>
                <a:spcPts val="0"/>
              </a:spcBef>
              <a:spcAft>
                <a:spcPts val="0"/>
              </a:spcAft>
              <a:buClr>
                <a:schemeClr val="dk1"/>
              </a:buClr>
              <a:buSzPts val="2800"/>
              <a:buFont typeface="Montserrat"/>
              <a:buNone/>
              <a:defRPr b="1" i="0" sz="2800" u="none" cap="none" strike="noStrike">
                <a:solidFill>
                  <a:schemeClr val="dk1"/>
                </a:solidFill>
                <a:latin typeface="Montserrat"/>
                <a:ea typeface="Montserrat"/>
                <a:cs typeface="Montserrat"/>
                <a:sym typeface="Montserrat"/>
              </a:defRPr>
            </a:lvl8pPr>
            <a:lvl9pPr lvl="8" marR="0" rtl="0" algn="l">
              <a:lnSpc>
                <a:spcPct val="100000"/>
              </a:lnSpc>
              <a:spcBef>
                <a:spcPts val="0"/>
              </a:spcBef>
              <a:spcAft>
                <a:spcPts val="0"/>
              </a:spcAft>
              <a:buClr>
                <a:schemeClr val="dk1"/>
              </a:buClr>
              <a:buSzPts val="2800"/>
              <a:buFont typeface="Montserrat"/>
              <a:buNone/>
              <a:defRPr b="1" i="0" sz="2800" u="none" cap="none" strike="noStrike">
                <a:solidFill>
                  <a:schemeClr val="dk1"/>
                </a:solidFill>
                <a:latin typeface="Montserrat"/>
                <a:ea typeface="Montserrat"/>
                <a:cs typeface="Montserrat"/>
                <a:sym typeface="Montserrat"/>
              </a:defRPr>
            </a:lvl9pPr>
          </a:lstStyle>
          <a:p/>
        </p:txBody>
      </p:sp>
      <p:sp>
        <p:nvSpPr>
          <p:cNvPr id="7" name="Google Shape;7;p9"/>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Autofit/>
          </a:bodyPr>
          <a:lstStyle>
            <a:lvl1pPr indent="-342900" lvl="0" marL="457200" marR="0" rtl="0" algn="l">
              <a:lnSpc>
                <a:spcPct val="100000"/>
              </a:lnSpc>
              <a:spcBef>
                <a:spcPts val="0"/>
              </a:spcBef>
              <a:spcAft>
                <a:spcPts val="0"/>
              </a:spcAft>
              <a:buClr>
                <a:schemeClr val="dk2"/>
              </a:buClr>
              <a:buSzPts val="1800"/>
              <a:buFont typeface="Montserrat"/>
              <a:buChar char="●"/>
              <a:defRPr b="0" i="0" sz="1800" u="none" cap="none" strike="noStrike">
                <a:solidFill>
                  <a:schemeClr val="dk2"/>
                </a:solidFill>
                <a:latin typeface="Montserrat"/>
                <a:ea typeface="Montserrat"/>
                <a:cs typeface="Montserrat"/>
                <a:sym typeface="Montserrat"/>
              </a:defRPr>
            </a:lvl1pPr>
            <a:lvl2pPr indent="-317500" lvl="1" marL="914400" marR="0" rtl="0" algn="l">
              <a:lnSpc>
                <a:spcPct val="100000"/>
              </a:lnSpc>
              <a:spcBef>
                <a:spcPts val="1600"/>
              </a:spcBef>
              <a:spcAft>
                <a:spcPts val="0"/>
              </a:spcAft>
              <a:buClr>
                <a:schemeClr val="dk2"/>
              </a:buClr>
              <a:buSzPts val="1400"/>
              <a:buFont typeface="Montserrat"/>
              <a:buChar char="○"/>
              <a:defRPr b="0" i="0" sz="1400" u="none" cap="none" strike="noStrike">
                <a:solidFill>
                  <a:schemeClr val="dk2"/>
                </a:solidFill>
                <a:latin typeface="Montserrat"/>
                <a:ea typeface="Montserrat"/>
                <a:cs typeface="Montserrat"/>
                <a:sym typeface="Montserrat"/>
              </a:defRPr>
            </a:lvl2pPr>
            <a:lvl3pPr indent="-317500" lvl="2" marL="1371600" marR="0" rtl="0" algn="l">
              <a:lnSpc>
                <a:spcPct val="100000"/>
              </a:lnSpc>
              <a:spcBef>
                <a:spcPts val="1600"/>
              </a:spcBef>
              <a:spcAft>
                <a:spcPts val="0"/>
              </a:spcAft>
              <a:buClr>
                <a:schemeClr val="dk2"/>
              </a:buClr>
              <a:buSzPts val="1400"/>
              <a:buFont typeface="Montserrat"/>
              <a:buChar char="■"/>
              <a:defRPr b="0" i="0" sz="1400" u="none" cap="none" strike="noStrike">
                <a:solidFill>
                  <a:schemeClr val="dk2"/>
                </a:solidFill>
                <a:latin typeface="Montserrat"/>
                <a:ea typeface="Montserrat"/>
                <a:cs typeface="Montserrat"/>
                <a:sym typeface="Montserrat"/>
              </a:defRPr>
            </a:lvl3pPr>
            <a:lvl4pPr indent="-317500" lvl="3" marL="1828800" marR="0" rtl="0" algn="l">
              <a:lnSpc>
                <a:spcPct val="100000"/>
              </a:lnSpc>
              <a:spcBef>
                <a:spcPts val="1600"/>
              </a:spcBef>
              <a:spcAft>
                <a:spcPts val="0"/>
              </a:spcAft>
              <a:buClr>
                <a:schemeClr val="dk2"/>
              </a:buClr>
              <a:buSzPts val="1400"/>
              <a:buFont typeface="Montserrat"/>
              <a:buChar char="●"/>
              <a:defRPr b="0" i="0" sz="1400" u="none" cap="none" strike="noStrike">
                <a:solidFill>
                  <a:schemeClr val="dk2"/>
                </a:solidFill>
                <a:latin typeface="Montserrat"/>
                <a:ea typeface="Montserrat"/>
                <a:cs typeface="Montserrat"/>
                <a:sym typeface="Montserrat"/>
              </a:defRPr>
            </a:lvl4pPr>
            <a:lvl5pPr indent="-317500" lvl="4" marL="2286000" marR="0" rtl="0" algn="l">
              <a:lnSpc>
                <a:spcPct val="100000"/>
              </a:lnSpc>
              <a:spcBef>
                <a:spcPts val="1600"/>
              </a:spcBef>
              <a:spcAft>
                <a:spcPts val="0"/>
              </a:spcAft>
              <a:buClr>
                <a:schemeClr val="dk2"/>
              </a:buClr>
              <a:buSzPts val="1400"/>
              <a:buFont typeface="Montserrat"/>
              <a:buChar char="○"/>
              <a:defRPr b="0" i="0" sz="1400" u="none" cap="none" strike="noStrike">
                <a:solidFill>
                  <a:schemeClr val="dk2"/>
                </a:solidFill>
                <a:latin typeface="Montserrat"/>
                <a:ea typeface="Montserrat"/>
                <a:cs typeface="Montserrat"/>
                <a:sym typeface="Montserrat"/>
              </a:defRPr>
            </a:lvl5pPr>
            <a:lvl6pPr indent="-317500" lvl="5" marL="2743200" marR="0" rtl="0" algn="l">
              <a:lnSpc>
                <a:spcPct val="100000"/>
              </a:lnSpc>
              <a:spcBef>
                <a:spcPts val="1600"/>
              </a:spcBef>
              <a:spcAft>
                <a:spcPts val="0"/>
              </a:spcAft>
              <a:buClr>
                <a:schemeClr val="dk2"/>
              </a:buClr>
              <a:buSzPts val="1400"/>
              <a:buFont typeface="Montserrat"/>
              <a:buChar char="■"/>
              <a:defRPr b="0" i="0" sz="1400" u="none" cap="none" strike="noStrike">
                <a:solidFill>
                  <a:schemeClr val="dk2"/>
                </a:solidFill>
                <a:latin typeface="Montserrat"/>
                <a:ea typeface="Montserrat"/>
                <a:cs typeface="Montserrat"/>
                <a:sym typeface="Montserrat"/>
              </a:defRPr>
            </a:lvl6pPr>
            <a:lvl7pPr indent="-317500" lvl="6" marL="3200400" marR="0" rtl="0" algn="l">
              <a:lnSpc>
                <a:spcPct val="100000"/>
              </a:lnSpc>
              <a:spcBef>
                <a:spcPts val="1600"/>
              </a:spcBef>
              <a:spcAft>
                <a:spcPts val="0"/>
              </a:spcAft>
              <a:buClr>
                <a:schemeClr val="dk2"/>
              </a:buClr>
              <a:buSzPts val="1400"/>
              <a:buFont typeface="Montserrat"/>
              <a:buChar char="●"/>
              <a:defRPr b="0" i="0" sz="1400" u="none" cap="none" strike="noStrike">
                <a:solidFill>
                  <a:schemeClr val="dk2"/>
                </a:solidFill>
                <a:latin typeface="Montserrat"/>
                <a:ea typeface="Montserrat"/>
                <a:cs typeface="Montserrat"/>
                <a:sym typeface="Montserrat"/>
              </a:defRPr>
            </a:lvl7pPr>
            <a:lvl8pPr indent="-317500" lvl="7" marL="3657600" marR="0" rtl="0" algn="l">
              <a:lnSpc>
                <a:spcPct val="100000"/>
              </a:lnSpc>
              <a:spcBef>
                <a:spcPts val="1600"/>
              </a:spcBef>
              <a:spcAft>
                <a:spcPts val="0"/>
              </a:spcAft>
              <a:buClr>
                <a:schemeClr val="dk2"/>
              </a:buClr>
              <a:buSzPts val="1400"/>
              <a:buFont typeface="Montserrat"/>
              <a:buChar char="○"/>
              <a:defRPr b="0" i="0" sz="1400" u="none" cap="none" strike="noStrike">
                <a:solidFill>
                  <a:schemeClr val="dk2"/>
                </a:solidFill>
                <a:latin typeface="Montserrat"/>
                <a:ea typeface="Montserrat"/>
                <a:cs typeface="Montserrat"/>
                <a:sym typeface="Montserrat"/>
              </a:defRPr>
            </a:lvl8pPr>
            <a:lvl9pPr indent="-317500" lvl="8" marL="4114800" marR="0" rtl="0" algn="l">
              <a:lnSpc>
                <a:spcPct val="100000"/>
              </a:lnSpc>
              <a:spcBef>
                <a:spcPts val="1600"/>
              </a:spcBef>
              <a:spcAft>
                <a:spcPts val="1600"/>
              </a:spcAft>
              <a:buClr>
                <a:schemeClr val="dk2"/>
              </a:buClr>
              <a:buSzPts val="1400"/>
              <a:buFont typeface="Montserrat"/>
              <a:buChar char="■"/>
              <a:defRPr b="0" i="0" sz="1400" u="none" cap="none" strike="noStrike">
                <a:solidFill>
                  <a:schemeClr val="dk2"/>
                </a:solidFill>
                <a:latin typeface="Montserrat"/>
                <a:ea typeface="Montserrat"/>
                <a:cs typeface="Montserrat"/>
                <a:sym typeface="Montserrat"/>
              </a:defRPr>
            </a:lvl9pPr>
          </a:lstStyle>
          <a:p/>
        </p:txBody>
      </p:sp>
    </p:spTree>
  </p:cSld>
  <p:clrMap accent1="accent1" accent2="accent2" accent3="accent3" accent4="accent4" accent5="accent5" accent6="accent6" bg1="lt1" bg2="dk2" tx1="dk1" tx2="lt2" folHlink="folHlink" hlink="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6.jp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0.xml"/><Relationship Id="rId3" Type="http://schemas.openxmlformats.org/officeDocument/2006/relationships/image" Target="../media/image3.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 Id="rId3" Type="http://schemas.openxmlformats.org/officeDocument/2006/relationships/image" Target="../media/image8.png"/><Relationship Id="rId4" Type="http://schemas.openxmlformats.org/officeDocument/2006/relationships/image" Target="../media/image4.jpg"/><Relationship Id="rId5" Type="http://schemas.openxmlformats.org/officeDocument/2006/relationships/image" Target="../media/image3.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2.xml"/><Relationship Id="rId3" Type="http://schemas.openxmlformats.org/officeDocument/2006/relationships/image" Target="../media/image3.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 Id="rId3" Type="http://schemas.openxmlformats.org/officeDocument/2006/relationships/image" Target="../media/image8.png"/><Relationship Id="rId4" Type="http://schemas.openxmlformats.org/officeDocument/2006/relationships/image" Target="../media/image3.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 Id="rId3" Type="http://schemas.openxmlformats.org/officeDocument/2006/relationships/image" Target="../media/image8.png"/><Relationship Id="rId4" Type="http://schemas.openxmlformats.org/officeDocument/2006/relationships/image" Target="../media/image3.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5.xml"/><Relationship Id="rId3" Type="http://schemas.openxmlformats.org/officeDocument/2006/relationships/image" Target="../media/image3.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 Id="rId3" Type="http://schemas.openxmlformats.org/officeDocument/2006/relationships/image" Target="../media/image8.png"/><Relationship Id="rId4" Type="http://schemas.openxmlformats.org/officeDocument/2006/relationships/image" Target="../media/image7.png"/><Relationship Id="rId5" Type="http://schemas.openxmlformats.org/officeDocument/2006/relationships/image" Target="../media/image3.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7.xml"/><Relationship Id="rId3" Type="http://schemas.openxmlformats.org/officeDocument/2006/relationships/image" Target="../media/image8.png"/><Relationship Id="rId4" Type="http://schemas.openxmlformats.org/officeDocument/2006/relationships/image" Target="../media/image3.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8.xml"/><Relationship Id="rId3" Type="http://schemas.openxmlformats.org/officeDocument/2006/relationships/image" Target="../media/image8.png"/><Relationship Id="rId4" Type="http://schemas.openxmlformats.org/officeDocument/2006/relationships/image" Target="../media/image3.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9.xml"/><Relationship Id="rId3" Type="http://schemas.openxmlformats.org/officeDocument/2006/relationships/image" Target="../media/image8.png"/><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3.png"/><Relationship Id="rId4" Type="http://schemas.openxmlformats.org/officeDocument/2006/relationships/image" Target="../media/image1.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0.xml"/><Relationship Id="rId3" Type="http://schemas.openxmlformats.org/officeDocument/2006/relationships/image" Target="../media/image3.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1.xml"/><Relationship Id="rId3" Type="http://schemas.openxmlformats.org/officeDocument/2006/relationships/image" Target="../media/image8.png"/><Relationship Id="rId4" Type="http://schemas.openxmlformats.org/officeDocument/2006/relationships/image" Target="../media/image10.png"/><Relationship Id="rId5" Type="http://schemas.openxmlformats.org/officeDocument/2006/relationships/image" Target="../media/image3.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2.xml"/><Relationship Id="rId3" Type="http://schemas.openxmlformats.org/officeDocument/2006/relationships/image" Target="../media/image8.png"/><Relationship Id="rId4" Type="http://schemas.openxmlformats.org/officeDocument/2006/relationships/image" Target="../media/image3.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3.xml"/><Relationship Id="rId3" Type="http://schemas.openxmlformats.org/officeDocument/2006/relationships/image" Target="../media/image8.png"/><Relationship Id="rId4" Type="http://schemas.openxmlformats.org/officeDocument/2006/relationships/image" Target="../media/image3.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4.xml"/><Relationship Id="rId3" Type="http://schemas.openxmlformats.org/officeDocument/2006/relationships/image" Target="../media/image8.png"/><Relationship Id="rId4" Type="http://schemas.openxmlformats.org/officeDocument/2006/relationships/image" Target="../media/image3.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5.xml"/><Relationship Id="rId3" Type="http://schemas.openxmlformats.org/officeDocument/2006/relationships/image" Target="../media/image3.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6.xml"/><Relationship Id="rId3" Type="http://schemas.openxmlformats.org/officeDocument/2006/relationships/image" Target="../media/image8.png"/><Relationship Id="rId4" Type="http://schemas.openxmlformats.org/officeDocument/2006/relationships/image" Target="../media/image11.png"/><Relationship Id="rId5" Type="http://schemas.openxmlformats.org/officeDocument/2006/relationships/image" Target="../media/image3.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7.xml"/><Relationship Id="rId3" Type="http://schemas.openxmlformats.org/officeDocument/2006/relationships/image" Target="../media/image8.png"/><Relationship Id="rId4" Type="http://schemas.openxmlformats.org/officeDocument/2006/relationships/image" Target="../media/image3.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8.xml"/><Relationship Id="rId3" Type="http://schemas.openxmlformats.org/officeDocument/2006/relationships/image" Target="../media/image8.png"/><Relationship Id="rId4" Type="http://schemas.openxmlformats.org/officeDocument/2006/relationships/image" Target="../media/image3.pn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9.xml"/><Relationship Id="rId3" Type="http://schemas.openxmlformats.org/officeDocument/2006/relationships/image" Target="../media/image8.png"/><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image" Target="../media/image3.pn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0.xml"/><Relationship Id="rId3" Type="http://schemas.openxmlformats.org/officeDocument/2006/relationships/image" Target="../media/image3.pn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1.xml"/><Relationship Id="rId3" Type="http://schemas.openxmlformats.org/officeDocument/2006/relationships/image" Target="../media/image8.png"/><Relationship Id="rId4" Type="http://schemas.openxmlformats.org/officeDocument/2006/relationships/image" Target="../media/image15.png"/><Relationship Id="rId5" Type="http://schemas.openxmlformats.org/officeDocument/2006/relationships/image" Target="../media/image3.pn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2.xml"/><Relationship Id="rId3" Type="http://schemas.openxmlformats.org/officeDocument/2006/relationships/image" Target="../media/image8.png"/><Relationship Id="rId4" Type="http://schemas.openxmlformats.org/officeDocument/2006/relationships/image" Target="../media/image3.pn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3.xml"/><Relationship Id="rId3" Type="http://schemas.openxmlformats.org/officeDocument/2006/relationships/image" Target="../media/image8.png"/><Relationship Id="rId4" Type="http://schemas.openxmlformats.org/officeDocument/2006/relationships/image" Target="../media/image3.pn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4.xml"/><Relationship Id="rId3" Type="http://schemas.openxmlformats.org/officeDocument/2006/relationships/image" Target="../media/image8.png"/><Relationship Id="rId4" Type="http://schemas.openxmlformats.org/officeDocument/2006/relationships/image" Target="../media/image3.pn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5.xml"/><Relationship Id="rId3" Type="http://schemas.openxmlformats.org/officeDocument/2006/relationships/image" Target="../media/image3.png"/></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6.xml"/><Relationship Id="rId3" Type="http://schemas.openxmlformats.org/officeDocument/2006/relationships/image" Target="../media/image8.png"/><Relationship Id="rId4" Type="http://schemas.openxmlformats.org/officeDocument/2006/relationships/image" Target="../media/image14.png"/><Relationship Id="rId5" Type="http://schemas.openxmlformats.org/officeDocument/2006/relationships/image" Target="../media/image3.png"/></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7.xml"/><Relationship Id="rId3" Type="http://schemas.openxmlformats.org/officeDocument/2006/relationships/image" Target="../media/image8.png"/><Relationship Id="rId4" Type="http://schemas.openxmlformats.org/officeDocument/2006/relationships/image" Target="../media/image3.png"/></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8.xml"/><Relationship Id="rId3" Type="http://schemas.openxmlformats.org/officeDocument/2006/relationships/image" Target="../media/image8.png"/><Relationship Id="rId4" Type="http://schemas.openxmlformats.org/officeDocument/2006/relationships/image" Target="../media/image3.png"/></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9.xml"/><Relationship Id="rId3" Type="http://schemas.openxmlformats.org/officeDocument/2006/relationships/image" Target="../media/image8.png"/><Relationship Id="rId4" Type="http://schemas.openxmlformats.org/officeDocument/2006/relationships/image" Target="../media/image3.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 Id="rId3" Type="http://schemas.openxmlformats.org/officeDocument/2006/relationships/image" Target="../media/image3.png"/></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40.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41.xml"/><Relationship Id="rId3" Type="http://schemas.openxmlformats.org/officeDocument/2006/relationships/image" Target="../media/image3.png"/></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42.xml"/><Relationship Id="rId3" Type="http://schemas.openxmlformats.org/officeDocument/2006/relationships/image" Target="../media/image3.png"/></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43.xml"/><Relationship Id="rId3" Type="http://schemas.openxmlformats.org/officeDocument/2006/relationships/image" Target="../media/image3.png"/></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44.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5.xml"/><Relationship Id="rId3" Type="http://schemas.openxmlformats.org/officeDocument/2006/relationships/image" Target="../media/image3.png"/><Relationship Id="rId4" Type="http://schemas.openxmlformats.org/officeDocument/2006/relationships/image" Target="../media/image12.png"/></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46.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47.xml"/><Relationship Id="rId3" Type="http://schemas.openxmlformats.org/officeDocument/2006/relationships/image" Target="../media/image3.png"/><Relationship Id="rId4" Type="http://schemas.openxmlformats.org/officeDocument/2006/relationships/hyperlink" Target="https://doi.org/10.1002/jclp.21858" TargetMode="External"/><Relationship Id="rId9" Type="http://schemas.openxmlformats.org/officeDocument/2006/relationships/hyperlink" Target="https://doi.org/10.1353/ppp.2017.0020" TargetMode="External"/><Relationship Id="rId5" Type="http://schemas.openxmlformats.org/officeDocument/2006/relationships/hyperlink" Target="https://doi.org/10.1186/s40337-022-00636-4" TargetMode="External"/><Relationship Id="rId6" Type="http://schemas.openxmlformats.org/officeDocument/2006/relationships/hyperlink" Target="https://doi.org/10.1016/j.ijchp.2023.100381" TargetMode="External"/><Relationship Id="rId7" Type="http://schemas.openxmlformats.org/officeDocument/2006/relationships/hyperlink" Target="https://doi.org/10.1080/10503307.2014.983208" TargetMode="External"/><Relationship Id="rId8" Type="http://schemas.openxmlformats.org/officeDocument/2006/relationships/hyperlink" Target="https://doi.org/10.1007/s10608-012-9476-1" TargetMode="Externa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48.xml"/><Relationship Id="rId3" Type="http://schemas.openxmlformats.org/officeDocument/2006/relationships/image" Target="../media/image3.png"/><Relationship Id="rId4" Type="http://schemas.openxmlformats.org/officeDocument/2006/relationships/hyperlink" Target="https://doi.org/10.5539/gjhs.v6n6p281" TargetMode="External"/><Relationship Id="rId10" Type="http://schemas.openxmlformats.org/officeDocument/2006/relationships/hyperlink" Target="https://doi.org/10.1037/0033-3204.44.3.279" TargetMode="External"/><Relationship Id="rId9" Type="http://schemas.openxmlformats.org/officeDocument/2006/relationships/hyperlink" Target="https://doi.org/10.1093/bmb/ldy008" TargetMode="External"/><Relationship Id="rId5" Type="http://schemas.openxmlformats.org/officeDocument/2006/relationships/hyperlink" Target="https://doi.org/10.4040/jkan.2005.35.8.1485" TargetMode="External"/><Relationship Id="rId6" Type="http://schemas.openxmlformats.org/officeDocument/2006/relationships/hyperlink" Target="https://doi.org/10.1037/pst0000492" TargetMode="External"/><Relationship Id="rId7" Type="http://schemas.openxmlformats.org/officeDocument/2006/relationships/hyperlink" Target="https://doi.org/10.1002/wps.21104" TargetMode="External"/><Relationship Id="rId8" Type="http://schemas.openxmlformats.org/officeDocument/2006/relationships/hyperlink" Target="https://doi.org/10.1016/j.jad.2023.03.002" TargetMode="Externa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49.xml"/><Relationship Id="rId3" Type="http://schemas.openxmlformats.org/officeDocument/2006/relationships/hyperlink" Target="https://www.researchgate.net/publication/325844296_COUNSELING_APPROACHES/link/5b310dc7a6fdcc8506cc94a0/download" TargetMode="External"/><Relationship Id="rId4" Type="http://schemas.openxmlformats.org/officeDocument/2006/relationships/hyperlink" Target="https://perpus.univpancasila.ac.id/repository/EBUPT190498.pdf" TargetMode="External"/><Relationship Id="rId5" Type="http://schemas.openxmlformats.org/officeDocument/2006/relationships/hyperlink" Target="https://www.youtube.com/watch?v=FMlPHJUPNLA&amp;ab_channel=EuropeanSocietyofHumanGenetics" TargetMode="External"/><Relationship Id="rId6" Type="http://schemas.openxmlformats.org/officeDocument/2006/relationships/image" Target="../media/image3.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 Id="rId3" Type="http://schemas.openxmlformats.org/officeDocument/2006/relationships/image" Target="../media/image8.png"/><Relationship Id="rId4" Type="http://schemas.openxmlformats.org/officeDocument/2006/relationships/image" Target="../media/image12.png"/><Relationship Id="rId5" Type="http://schemas.openxmlformats.org/officeDocument/2006/relationships/image" Target="../media/image3.png"/></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50.xml"/><Relationship Id="rId3" Type="http://schemas.openxmlformats.org/officeDocument/2006/relationships/hyperlink" Target="http://www.genecounsel.eu/" TargetMode="External"/><Relationship Id="rId4" Type="http://schemas.openxmlformats.org/officeDocument/2006/relationships/hyperlink" Target="http://www.genecounsel.eu/" TargetMode="Externa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 Id="rId3" Type="http://schemas.openxmlformats.org/officeDocument/2006/relationships/image" Target="../media/image8.png"/><Relationship Id="rId4" Type="http://schemas.openxmlformats.org/officeDocument/2006/relationships/image" Target="../media/image3.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 Id="rId3" Type="http://schemas.openxmlformats.org/officeDocument/2006/relationships/image" Target="../media/image8.png"/><Relationship Id="rId4" Type="http://schemas.openxmlformats.org/officeDocument/2006/relationships/image" Target="../media/image3.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 Id="rId3" Type="http://schemas.openxmlformats.org/officeDocument/2006/relationships/hyperlink" Target="https://www.youtube.com/watch?v=7dgX9WiL5XQ" TargetMode="External"/><Relationship Id="rId4" Type="http://schemas.openxmlformats.org/officeDocument/2006/relationships/hyperlink" Target="https://www.youtube.com/watch?v=LEu8DiyXDFI" TargetMode="External"/><Relationship Id="rId5" Type="http://schemas.openxmlformats.org/officeDocument/2006/relationships/image" Target="../media/image3.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 Id="rId3" Type="http://schemas.openxmlformats.org/officeDocument/2006/relationships/image" Target="../media/image8.png"/><Relationship Id="rId4" Type="http://schemas.openxmlformats.org/officeDocument/2006/relationships/image" Target="../media/image5.png"/><Relationship Id="rId5"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FFFFF"/>
        </a:solidFill>
      </p:bgPr>
    </p:bg>
    <p:spTree>
      <p:nvGrpSpPr>
        <p:cNvPr id="58" name="Shape 58"/>
        <p:cNvGrpSpPr/>
        <p:nvPr/>
      </p:nvGrpSpPr>
      <p:grpSpPr>
        <a:xfrm>
          <a:off x="0" y="0"/>
          <a:ext cx="0" cy="0"/>
          <a:chOff x="0" y="0"/>
          <a:chExt cx="0" cy="0"/>
        </a:xfrm>
      </p:grpSpPr>
      <p:sp>
        <p:nvSpPr>
          <p:cNvPr id="59" name="Google Shape;59;p1"/>
          <p:cNvSpPr txBox="1"/>
          <p:nvPr/>
        </p:nvSpPr>
        <p:spPr>
          <a:xfrm>
            <a:off x="811374" y="1992760"/>
            <a:ext cx="7466373" cy="1157979"/>
          </a:xfrm>
          <a:prstGeom prst="rect">
            <a:avLst/>
          </a:prstGeom>
          <a:noFill/>
          <a:ln>
            <a:noFill/>
          </a:ln>
        </p:spPr>
        <p:txBody>
          <a:bodyPr anchorCtr="0" anchor="t" bIns="91425" lIns="91425" spcFirstLastPara="1" rIns="91425" wrap="square" tIns="91425">
            <a:spAutoFit/>
          </a:bodyPr>
          <a:lstStyle/>
          <a:p>
            <a:pPr indent="0" lvl="0" marL="0" marR="0" rtl="0" algn="ctr">
              <a:lnSpc>
                <a:spcPct val="115000"/>
              </a:lnSpc>
              <a:spcBef>
                <a:spcPts val="0"/>
              </a:spcBef>
              <a:spcAft>
                <a:spcPts val="0"/>
              </a:spcAft>
              <a:buClr>
                <a:srgbClr val="000000"/>
              </a:buClr>
              <a:buSzPts val="3000"/>
              <a:buFont typeface="Arial"/>
              <a:buNone/>
            </a:pPr>
            <a:r>
              <a:rPr b="1" i="0" lang="en-US" sz="3000" u="none" cap="none" strike="noStrike">
                <a:solidFill>
                  <a:schemeClr val="accent1"/>
                </a:solidFill>
                <a:latin typeface="Arial"/>
                <a:ea typeface="Arial"/>
                <a:cs typeface="Arial"/>
                <a:sym typeface="Arial"/>
              </a:rPr>
              <a:t>Unit 3. Counseling and Practice </a:t>
            </a:r>
            <a:endParaRPr b="1" i="0" sz="3000" u="none" cap="none" strike="noStrike">
              <a:solidFill>
                <a:schemeClr val="accent1"/>
              </a:solidFill>
              <a:latin typeface="Arial"/>
              <a:ea typeface="Arial"/>
              <a:cs typeface="Arial"/>
              <a:sym typeface="Arial"/>
            </a:endParaRPr>
          </a:p>
          <a:p>
            <a:pPr indent="0" lvl="0" marL="0" marR="0" rtl="0" algn="ctr">
              <a:lnSpc>
                <a:spcPct val="115000"/>
              </a:lnSpc>
              <a:spcBef>
                <a:spcPts val="0"/>
              </a:spcBef>
              <a:spcAft>
                <a:spcPts val="0"/>
              </a:spcAft>
              <a:buClr>
                <a:srgbClr val="000000"/>
              </a:buClr>
              <a:buSzPts val="3000"/>
              <a:buFont typeface="Arial"/>
              <a:buNone/>
            </a:pPr>
            <a:r>
              <a:rPr b="1" i="0" lang="en-US" sz="2500" u="none" cap="none" strike="noStrike">
                <a:solidFill>
                  <a:schemeClr val="accent1"/>
                </a:solidFill>
                <a:latin typeface="Arial"/>
                <a:ea typeface="Arial"/>
                <a:cs typeface="Arial"/>
                <a:sym typeface="Arial"/>
              </a:rPr>
              <a:t>Lesson 3.1. The main counseling approaches</a:t>
            </a:r>
            <a:endParaRPr/>
          </a:p>
        </p:txBody>
      </p:sp>
      <p:pic>
        <p:nvPicPr>
          <p:cNvPr id="60" name="Google Shape;60;p1"/>
          <p:cNvPicPr preferRelativeResize="0"/>
          <p:nvPr/>
        </p:nvPicPr>
        <p:blipFill rotWithShape="1">
          <a:blip r:embed="rId3">
            <a:alphaModFix/>
          </a:blip>
          <a:srcRect b="0" l="0" r="0" t="0"/>
          <a:stretch/>
        </p:blipFill>
        <p:spPr>
          <a:xfrm>
            <a:off x="811375" y="4342775"/>
            <a:ext cx="7466373" cy="751000"/>
          </a:xfrm>
          <a:prstGeom prst="rect">
            <a:avLst/>
          </a:prstGeom>
          <a:noFill/>
          <a:ln>
            <a:noFill/>
          </a:ln>
        </p:spPr>
      </p:pic>
      <p:pic>
        <p:nvPicPr>
          <p:cNvPr descr="Εικόνα που περιέχει λογότυπο&#10;&#10;Περιγραφή που δημιουργήθηκε αυτόματα" id="61" name="Google Shape;61;p1"/>
          <p:cNvPicPr preferRelativeResize="0"/>
          <p:nvPr/>
        </p:nvPicPr>
        <p:blipFill rotWithShape="1">
          <a:blip r:embed="rId4">
            <a:alphaModFix/>
          </a:blip>
          <a:srcRect b="0" l="0" r="0" t="0"/>
          <a:stretch/>
        </p:blipFill>
        <p:spPr>
          <a:xfrm>
            <a:off x="6341598" y="49725"/>
            <a:ext cx="2601408" cy="649180"/>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5" name="Shape 175"/>
        <p:cNvGrpSpPr/>
        <p:nvPr/>
      </p:nvGrpSpPr>
      <p:grpSpPr>
        <a:xfrm>
          <a:off x="0" y="0"/>
          <a:ext cx="0" cy="0"/>
          <a:chOff x="0" y="0"/>
          <a:chExt cx="0" cy="0"/>
        </a:xfrm>
      </p:grpSpPr>
      <p:sp>
        <p:nvSpPr>
          <p:cNvPr id="176" name="Google Shape;176;p54"/>
          <p:cNvSpPr txBox="1"/>
          <p:nvPr/>
        </p:nvSpPr>
        <p:spPr>
          <a:xfrm>
            <a:off x="4886650" y="2411275"/>
            <a:ext cx="4356600" cy="954077"/>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3000"/>
              <a:buFont typeface="Arial"/>
              <a:buNone/>
            </a:pPr>
            <a:r>
              <a:rPr b="1" i="0" lang="en-US" sz="3000" u="none" cap="none" strike="noStrike">
                <a:solidFill>
                  <a:schemeClr val="accent1"/>
                </a:solidFill>
                <a:latin typeface="Arial"/>
                <a:ea typeface="Arial"/>
                <a:cs typeface="Arial"/>
                <a:sym typeface="Arial"/>
              </a:rPr>
              <a:t>CHAPTER</a:t>
            </a:r>
            <a:endParaRPr b="1" i="0" sz="3000" u="none" cap="none" strike="noStrike">
              <a:solidFill>
                <a:schemeClr val="accent1"/>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3000"/>
              <a:buFont typeface="Arial"/>
              <a:buNone/>
            </a:pPr>
            <a:r>
              <a:rPr b="1" i="1" lang="en-US" sz="2000" u="none" cap="none" strike="noStrike">
                <a:solidFill>
                  <a:schemeClr val="accent1"/>
                </a:solidFill>
                <a:latin typeface="Arial"/>
                <a:ea typeface="Arial"/>
                <a:cs typeface="Arial"/>
                <a:sym typeface="Arial"/>
              </a:rPr>
              <a:t>Family systemic approach</a:t>
            </a:r>
            <a:endParaRPr b="1" i="1" sz="2000" u="none" cap="none" strike="noStrike">
              <a:solidFill>
                <a:schemeClr val="accent1"/>
              </a:solidFill>
              <a:latin typeface="Arial"/>
              <a:ea typeface="Arial"/>
              <a:cs typeface="Arial"/>
              <a:sym typeface="Arial"/>
            </a:endParaRPr>
          </a:p>
        </p:txBody>
      </p:sp>
      <p:pic>
        <p:nvPicPr>
          <p:cNvPr descr="Εικόνα που περιέχει λογότυπο&#10;&#10;Περιγραφή που δημιουργήθηκε αυτόματα" id="177" name="Google Shape;177;p54"/>
          <p:cNvPicPr preferRelativeResize="0"/>
          <p:nvPr/>
        </p:nvPicPr>
        <p:blipFill rotWithShape="1">
          <a:blip r:embed="rId3">
            <a:alphaModFix/>
          </a:blip>
          <a:srcRect b="0" l="0" r="0" t="0"/>
          <a:stretch/>
        </p:blipFill>
        <p:spPr>
          <a:xfrm>
            <a:off x="6445677" y="4434862"/>
            <a:ext cx="2601407" cy="649180"/>
          </a:xfrm>
          <a:prstGeom prst="rect">
            <a:avLst/>
          </a:prstGeom>
          <a:noFill/>
          <a:ln>
            <a:noFill/>
          </a:ln>
        </p:spPr>
      </p:pic>
      <p:grpSp>
        <p:nvGrpSpPr>
          <p:cNvPr id="178" name="Google Shape;178;p54"/>
          <p:cNvGrpSpPr/>
          <p:nvPr/>
        </p:nvGrpSpPr>
        <p:grpSpPr>
          <a:xfrm>
            <a:off x="-4116988" y="349445"/>
            <a:ext cx="5039230" cy="4851272"/>
            <a:chOff x="-2761403" y="-624865"/>
            <a:chExt cx="5039230" cy="4851272"/>
          </a:xfrm>
        </p:grpSpPr>
        <p:sp>
          <p:nvSpPr>
            <p:cNvPr id="179" name="Google Shape;179;p54"/>
            <p:cNvSpPr/>
            <p:nvPr/>
          </p:nvSpPr>
          <p:spPr>
            <a:xfrm>
              <a:off x="-2761403" y="-624865"/>
              <a:ext cx="4851272" cy="4851272"/>
            </a:xfrm>
            <a:prstGeom prst="blockArc">
              <a:avLst>
                <a:gd fmla="val 18900000" name="adj1"/>
                <a:gd fmla="val 2700000" name="adj2"/>
                <a:gd fmla="val 445" name="adj3"/>
              </a:avLst>
            </a:prstGeom>
            <a:noFill/>
            <a:ln cap="flat" cmpd="sng" w="25400">
              <a:solidFill>
                <a:srgbClr val="4F8E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0" name="Google Shape;180;p54"/>
            <p:cNvSpPr/>
            <p:nvPr/>
          </p:nvSpPr>
          <p:spPr>
            <a:xfrm>
              <a:off x="933368" y="155275"/>
              <a:ext cx="47753" cy="327308"/>
            </a:xfrm>
            <a:prstGeom prst="rect">
              <a:avLst/>
            </a:prstGeom>
            <a:solidFill>
              <a:srgbClr val="407EE5"/>
            </a:solidFill>
            <a:ln cap="flat" cmpd="sng" w="2540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1" name="Google Shape;181;p54"/>
            <p:cNvSpPr txBox="1"/>
            <p:nvPr/>
          </p:nvSpPr>
          <p:spPr>
            <a:xfrm>
              <a:off x="933368" y="155275"/>
              <a:ext cx="47753" cy="327308"/>
            </a:xfrm>
            <a:prstGeom prst="rect">
              <a:avLst/>
            </a:prstGeom>
            <a:noFill/>
            <a:ln>
              <a:noFill/>
            </a:ln>
          </p:spPr>
          <p:txBody>
            <a:bodyPr anchorCtr="0" anchor="ctr" bIns="43175" lIns="259800" spcFirstLastPara="1" rIns="43175" wrap="square" tIns="43175">
              <a:noAutofit/>
            </a:bodyPr>
            <a:lstStyle/>
            <a:p>
              <a:pPr indent="0" lvl="0" marL="0" marR="0" rtl="0" algn="l">
                <a:lnSpc>
                  <a:spcPct val="90000"/>
                </a:lnSpc>
                <a:spcBef>
                  <a:spcPts val="0"/>
                </a:spcBef>
                <a:spcAft>
                  <a:spcPts val="0"/>
                </a:spcAft>
                <a:buClr>
                  <a:srgbClr val="000000"/>
                </a:buClr>
                <a:buSzPts val="1700"/>
                <a:buFont typeface="Arial"/>
                <a:buNone/>
              </a:pPr>
              <a:r>
                <a:t/>
              </a:r>
              <a:endParaRPr b="0" i="0" sz="1700" u="none" cap="none" strike="noStrike">
                <a:solidFill>
                  <a:schemeClr val="lt1"/>
                </a:solidFill>
                <a:latin typeface="Arial"/>
                <a:ea typeface="Arial"/>
                <a:cs typeface="Arial"/>
                <a:sym typeface="Arial"/>
              </a:endParaRPr>
            </a:p>
          </p:txBody>
        </p:sp>
        <p:sp>
          <p:nvSpPr>
            <p:cNvPr id="182" name="Google Shape;182;p54"/>
            <p:cNvSpPr/>
            <p:nvPr/>
          </p:nvSpPr>
          <p:spPr>
            <a:xfrm>
              <a:off x="1357993" y="122812"/>
              <a:ext cx="409135" cy="409135"/>
            </a:xfrm>
            <a:prstGeom prst="ellipse">
              <a:avLst/>
            </a:prstGeom>
            <a:solidFill>
              <a:srgbClr val="427EE7"/>
            </a:solidFill>
            <a:ln cap="flat" cmpd="sng" w="25400">
              <a:solidFill>
                <a:srgbClr val="407EE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3" name="Google Shape;183;p54"/>
            <p:cNvSpPr/>
            <p:nvPr/>
          </p:nvSpPr>
          <p:spPr>
            <a:xfrm flipH="1">
              <a:off x="947009" y="693006"/>
              <a:ext cx="47565" cy="327308"/>
            </a:xfrm>
            <a:prstGeom prst="rect">
              <a:avLst/>
            </a:prstGeom>
            <a:solidFill>
              <a:srgbClr val="4D85EB"/>
            </a:solidFill>
            <a:ln cap="flat" cmpd="sng" w="2540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4" name="Google Shape;184;p54"/>
            <p:cNvSpPr txBox="1"/>
            <p:nvPr/>
          </p:nvSpPr>
          <p:spPr>
            <a:xfrm>
              <a:off x="947009" y="693006"/>
              <a:ext cx="47565" cy="327308"/>
            </a:xfrm>
            <a:prstGeom prst="rect">
              <a:avLst/>
            </a:prstGeom>
            <a:noFill/>
            <a:ln>
              <a:noFill/>
            </a:ln>
          </p:spPr>
          <p:txBody>
            <a:bodyPr anchorCtr="0" anchor="ctr" bIns="43175" lIns="259800" spcFirstLastPara="1" rIns="43175" wrap="square" tIns="43175">
              <a:noAutofit/>
            </a:bodyPr>
            <a:lstStyle/>
            <a:p>
              <a:pPr indent="0" lvl="0" marL="0" marR="0" rtl="0" algn="l">
                <a:lnSpc>
                  <a:spcPct val="90000"/>
                </a:lnSpc>
                <a:spcBef>
                  <a:spcPts val="0"/>
                </a:spcBef>
                <a:spcAft>
                  <a:spcPts val="0"/>
                </a:spcAft>
                <a:buClr>
                  <a:srgbClr val="000000"/>
                </a:buClr>
                <a:buSzPts val="1700"/>
                <a:buFont typeface="Arial"/>
                <a:buNone/>
              </a:pPr>
              <a:r>
                <a:t/>
              </a:r>
              <a:endParaRPr b="0" i="0" sz="1700" u="none" cap="none" strike="noStrike">
                <a:solidFill>
                  <a:schemeClr val="lt1"/>
                </a:solidFill>
                <a:latin typeface="Arial"/>
                <a:ea typeface="Arial"/>
                <a:cs typeface="Arial"/>
                <a:sym typeface="Arial"/>
              </a:endParaRPr>
            </a:p>
          </p:txBody>
        </p:sp>
        <p:sp>
          <p:nvSpPr>
            <p:cNvPr id="185" name="Google Shape;185;p54"/>
            <p:cNvSpPr/>
            <p:nvPr/>
          </p:nvSpPr>
          <p:spPr>
            <a:xfrm>
              <a:off x="1654400" y="614062"/>
              <a:ext cx="409135" cy="409135"/>
            </a:xfrm>
            <a:prstGeom prst="ellipse">
              <a:avLst/>
            </a:prstGeom>
            <a:solidFill>
              <a:srgbClr val="5087ED"/>
            </a:solidFill>
            <a:ln cap="flat" cmpd="sng" w="25400">
              <a:solidFill>
                <a:srgbClr val="4D85EB"/>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6" name="Google Shape;186;p54"/>
            <p:cNvSpPr/>
            <p:nvPr/>
          </p:nvSpPr>
          <p:spPr>
            <a:xfrm>
              <a:off x="929803" y="1161214"/>
              <a:ext cx="49468" cy="327308"/>
            </a:xfrm>
            <a:prstGeom prst="rect">
              <a:avLst/>
            </a:prstGeom>
            <a:solidFill>
              <a:srgbClr val="5B8DF1"/>
            </a:solidFill>
            <a:ln cap="flat" cmpd="sng" w="2540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7" name="Google Shape;187;p54"/>
            <p:cNvSpPr txBox="1"/>
            <p:nvPr/>
          </p:nvSpPr>
          <p:spPr>
            <a:xfrm>
              <a:off x="929803" y="1161214"/>
              <a:ext cx="49468" cy="327308"/>
            </a:xfrm>
            <a:prstGeom prst="rect">
              <a:avLst/>
            </a:prstGeom>
            <a:noFill/>
            <a:ln>
              <a:noFill/>
            </a:ln>
          </p:spPr>
          <p:txBody>
            <a:bodyPr anchorCtr="0" anchor="ctr" bIns="43175" lIns="259800" spcFirstLastPara="1" rIns="43175" wrap="square" tIns="43175">
              <a:noAutofit/>
            </a:bodyPr>
            <a:lstStyle/>
            <a:p>
              <a:pPr indent="0" lvl="0" marL="0" marR="0" rtl="0" algn="l">
                <a:lnSpc>
                  <a:spcPct val="90000"/>
                </a:lnSpc>
                <a:spcBef>
                  <a:spcPts val="0"/>
                </a:spcBef>
                <a:spcAft>
                  <a:spcPts val="0"/>
                </a:spcAft>
                <a:buClr>
                  <a:srgbClr val="000000"/>
                </a:buClr>
                <a:buSzPts val="1700"/>
                <a:buFont typeface="Arial"/>
                <a:buNone/>
              </a:pPr>
              <a:r>
                <a:t/>
              </a:r>
              <a:endParaRPr b="0" i="0" sz="1700" u="none" cap="none" strike="noStrike">
                <a:solidFill>
                  <a:schemeClr val="lt1"/>
                </a:solidFill>
                <a:latin typeface="Arial"/>
                <a:ea typeface="Arial"/>
                <a:cs typeface="Arial"/>
                <a:sym typeface="Arial"/>
              </a:endParaRPr>
            </a:p>
          </p:txBody>
        </p:sp>
        <p:sp>
          <p:nvSpPr>
            <p:cNvPr id="188" name="Google Shape;188;p54"/>
            <p:cNvSpPr/>
            <p:nvPr/>
          </p:nvSpPr>
          <p:spPr>
            <a:xfrm>
              <a:off x="1816830" y="1104953"/>
              <a:ext cx="409135" cy="409135"/>
            </a:xfrm>
            <a:prstGeom prst="ellipse">
              <a:avLst/>
            </a:prstGeom>
            <a:solidFill>
              <a:schemeClr val="lt1"/>
            </a:solidFill>
            <a:ln cap="flat" cmpd="sng" w="25400">
              <a:solidFill>
                <a:srgbClr val="5B8DF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9" name="Google Shape;189;p54"/>
            <p:cNvSpPr/>
            <p:nvPr/>
          </p:nvSpPr>
          <p:spPr>
            <a:xfrm>
              <a:off x="935888" y="1634017"/>
              <a:ext cx="45711" cy="327308"/>
            </a:xfrm>
            <a:prstGeom prst="rect">
              <a:avLst/>
            </a:prstGeom>
            <a:solidFill>
              <a:srgbClr val="6A96F5"/>
            </a:solidFill>
            <a:ln cap="flat" cmpd="sng" w="2540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0" name="Google Shape;190;p54"/>
            <p:cNvSpPr txBox="1"/>
            <p:nvPr/>
          </p:nvSpPr>
          <p:spPr>
            <a:xfrm>
              <a:off x="935888" y="1634017"/>
              <a:ext cx="45711" cy="327308"/>
            </a:xfrm>
            <a:prstGeom prst="rect">
              <a:avLst/>
            </a:prstGeom>
            <a:noFill/>
            <a:ln>
              <a:noFill/>
            </a:ln>
          </p:spPr>
          <p:txBody>
            <a:bodyPr anchorCtr="0" anchor="ctr" bIns="43175" lIns="259800" spcFirstLastPara="1" rIns="43175" wrap="square" tIns="43175">
              <a:noAutofit/>
            </a:bodyPr>
            <a:lstStyle/>
            <a:p>
              <a:pPr indent="0" lvl="0" marL="0" marR="0" rtl="0" algn="l">
                <a:lnSpc>
                  <a:spcPct val="90000"/>
                </a:lnSpc>
                <a:spcBef>
                  <a:spcPts val="0"/>
                </a:spcBef>
                <a:spcAft>
                  <a:spcPts val="0"/>
                </a:spcAft>
                <a:buClr>
                  <a:srgbClr val="000000"/>
                </a:buClr>
                <a:buSzPts val="1700"/>
                <a:buFont typeface="Arial"/>
                <a:buNone/>
              </a:pPr>
              <a:r>
                <a:t/>
              </a:r>
              <a:endParaRPr b="0" i="0" sz="1700" u="none" cap="none" strike="noStrike">
                <a:solidFill>
                  <a:schemeClr val="lt1"/>
                </a:solidFill>
                <a:latin typeface="Arial"/>
                <a:ea typeface="Arial"/>
                <a:cs typeface="Arial"/>
                <a:sym typeface="Arial"/>
              </a:endParaRPr>
            </a:p>
          </p:txBody>
        </p:sp>
        <p:sp>
          <p:nvSpPr>
            <p:cNvPr id="191" name="Google Shape;191;p54"/>
            <p:cNvSpPr/>
            <p:nvPr/>
          </p:nvSpPr>
          <p:spPr>
            <a:xfrm>
              <a:off x="1868692" y="1596203"/>
              <a:ext cx="409135" cy="409135"/>
            </a:xfrm>
            <a:prstGeom prst="ellipse">
              <a:avLst/>
            </a:prstGeom>
            <a:solidFill>
              <a:schemeClr val="lt1"/>
            </a:solidFill>
            <a:ln cap="flat" cmpd="sng" w="25400">
              <a:solidFill>
                <a:srgbClr val="6A96F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2" name="Google Shape;192;p54"/>
            <p:cNvSpPr/>
            <p:nvPr/>
          </p:nvSpPr>
          <p:spPr>
            <a:xfrm>
              <a:off x="940956" y="2112869"/>
              <a:ext cx="45733" cy="327308"/>
            </a:xfrm>
            <a:prstGeom prst="rect">
              <a:avLst/>
            </a:prstGeom>
            <a:solidFill>
              <a:srgbClr val="7AA1F9"/>
            </a:solidFill>
            <a:ln cap="flat" cmpd="sng" w="2540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3" name="Google Shape;193;p54"/>
            <p:cNvSpPr txBox="1"/>
            <p:nvPr/>
          </p:nvSpPr>
          <p:spPr>
            <a:xfrm>
              <a:off x="940956" y="2112869"/>
              <a:ext cx="45733" cy="327308"/>
            </a:xfrm>
            <a:prstGeom prst="rect">
              <a:avLst/>
            </a:prstGeom>
            <a:noFill/>
            <a:ln>
              <a:noFill/>
            </a:ln>
          </p:spPr>
          <p:txBody>
            <a:bodyPr anchorCtr="0" anchor="ctr" bIns="43175" lIns="259800" spcFirstLastPara="1" rIns="43175" wrap="square" tIns="43175">
              <a:noAutofit/>
            </a:bodyPr>
            <a:lstStyle/>
            <a:p>
              <a:pPr indent="0" lvl="0" marL="0" marR="0" rtl="0" algn="l">
                <a:lnSpc>
                  <a:spcPct val="90000"/>
                </a:lnSpc>
                <a:spcBef>
                  <a:spcPts val="0"/>
                </a:spcBef>
                <a:spcAft>
                  <a:spcPts val="0"/>
                </a:spcAft>
                <a:buClr>
                  <a:srgbClr val="000000"/>
                </a:buClr>
                <a:buSzPts val="1700"/>
                <a:buFont typeface="Arial"/>
                <a:buNone/>
              </a:pPr>
              <a:r>
                <a:t/>
              </a:r>
              <a:endParaRPr b="0" i="0" sz="1700" u="none" cap="none" strike="noStrike">
                <a:solidFill>
                  <a:schemeClr val="lt1"/>
                </a:solidFill>
                <a:latin typeface="Arial"/>
                <a:ea typeface="Arial"/>
                <a:cs typeface="Arial"/>
                <a:sym typeface="Arial"/>
              </a:endParaRPr>
            </a:p>
          </p:txBody>
        </p:sp>
        <p:sp>
          <p:nvSpPr>
            <p:cNvPr id="194" name="Google Shape;194;p54"/>
            <p:cNvSpPr/>
            <p:nvPr/>
          </p:nvSpPr>
          <p:spPr>
            <a:xfrm>
              <a:off x="1816830" y="2087453"/>
              <a:ext cx="409135" cy="409135"/>
            </a:xfrm>
            <a:prstGeom prst="ellipse">
              <a:avLst/>
            </a:prstGeom>
            <a:solidFill>
              <a:schemeClr val="lt1"/>
            </a:solidFill>
            <a:ln cap="flat" cmpd="sng" w="25400">
              <a:solidFill>
                <a:srgbClr val="7AA1F9"/>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5" name="Google Shape;195;p54"/>
            <p:cNvSpPr/>
            <p:nvPr/>
          </p:nvSpPr>
          <p:spPr>
            <a:xfrm>
              <a:off x="940355" y="2582062"/>
              <a:ext cx="45695" cy="327308"/>
            </a:xfrm>
            <a:prstGeom prst="rect">
              <a:avLst/>
            </a:prstGeom>
            <a:solidFill>
              <a:srgbClr val="8BABFC"/>
            </a:solidFill>
            <a:ln cap="flat" cmpd="sng" w="2540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6" name="Google Shape;196;p54"/>
            <p:cNvSpPr txBox="1"/>
            <p:nvPr/>
          </p:nvSpPr>
          <p:spPr>
            <a:xfrm>
              <a:off x="940355" y="2582062"/>
              <a:ext cx="45695" cy="327308"/>
            </a:xfrm>
            <a:prstGeom prst="rect">
              <a:avLst/>
            </a:prstGeom>
            <a:noFill/>
            <a:ln>
              <a:noFill/>
            </a:ln>
          </p:spPr>
          <p:txBody>
            <a:bodyPr anchorCtr="0" anchor="ctr" bIns="43175" lIns="259800" spcFirstLastPara="1" rIns="43175" wrap="square" tIns="43175">
              <a:noAutofit/>
            </a:bodyPr>
            <a:lstStyle/>
            <a:p>
              <a:pPr indent="0" lvl="0" marL="0" marR="0" rtl="0" algn="l">
                <a:lnSpc>
                  <a:spcPct val="90000"/>
                </a:lnSpc>
                <a:spcBef>
                  <a:spcPts val="0"/>
                </a:spcBef>
                <a:spcAft>
                  <a:spcPts val="0"/>
                </a:spcAft>
                <a:buClr>
                  <a:srgbClr val="000000"/>
                </a:buClr>
                <a:buSzPts val="1700"/>
                <a:buFont typeface="Arial"/>
                <a:buNone/>
              </a:pPr>
              <a:r>
                <a:t/>
              </a:r>
              <a:endParaRPr b="0" i="0" sz="1700" u="none" cap="none" strike="noStrike">
                <a:solidFill>
                  <a:schemeClr val="lt1"/>
                </a:solidFill>
                <a:latin typeface="Arial"/>
                <a:ea typeface="Arial"/>
                <a:cs typeface="Arial"/>
                <a:sym typeface="Arial"/>
              </a:endParaRPr>
            </a:p>
          </p:txBody>
        </p:sp>
        <p:sp>
          <p:nvSpPr>
            <p:cNvPr id="197" name="Google Shape;197;p54"/>
            <p:cNvSpPr/>
            <p:nvPr/>
          </p:nvSpPr>
          <p:spPr>
            <a:xfrm>
              <a:off x="1654400" y="2578343"/>
              <a:ext cx="409135" cy="409135"/>
            </a:xfrm>
            <a:prstGeom prst="ellipse">
              <a:avLst/>
            </a:prstGeom>
            <a:solidFill>
              <a:schemeClr val="lt1"/>
            </a:solidFill>
            <a:ln cap="flat" cmpd="sng" w="25400">
              <a:solidFill>
                <a:srgbClr val="8BABF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8" name="Google Shape;198;p54"/>
            <p:cNvSpPr/>
            <p:nvPr/>
          </p:nvSpPr>
          <p:spPr>
            <a:xfrm>
              <a:off x="942264" y="3026818"/>
              <a:ext cx="61603" cy="327308"/>
            </a:xfrm>
            <a:prstGeom prst="rect">
              <a:avLst/>
            </a:prstGeom>
            <a:solidFill>
              <a:srgbClr val="9CB6FE"/>
            </a:solidFill>
            <a:ln cap="flat" cmpd="sng" w="2540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9" name="Google Shape;199;p54"/>
            <p:cNvSpPr txBox="1"/>
            <p:nvPr/>
          </p:nvSpPr>
          <p:spPr>
            <a:xfrm>
              <a:off x="942264" y="3026818"/>
              <a:ext cx="61603" cy="327308"/>
            </a:xfrm>
            <a:prstGeom prst="rect">
              <a:avLst/>
            </a:prstGeom>
            <a:noFill/>
            <a:ln>
              <a:noFill/>
            </a:ln>
          </p:spPr>
          <p:txBody>
            <a:bodyPr anchorCtr="0" anchor="ctr" bIns="43175" lIns="259800" spcFirstLastPara="1" rIns="43175" wrap="square" tIns="43175">
              <a:noAutofit/>
            </a:bodyPr>
            <a:lstStyle/>
            <a:p>
              <a:pPr indent="0" lvl="0" marL="0" marR="0" rtl="0" algn="l">
                <a:lnSpc>
                  <a:spcPct val="90000"/>
                </a:lnSpc>
                <a:spcBef>
                  <a:spcPts val="0"/>
                </a:spcBef>
                <a:spcAft>
                  <a:spcPts val="0"/>
                </a:spcAft>
                <a:buClr>
                  <a:srgbClr val="000000"/>
                </a:buClr>
                <a:buSzPts val="1700"/>
                <a:buFont typeface="Arial"/>
                <a:buNone/>
              </a:pPr>
              <a:r>
                <a:t/>
              </a:r>
              <a:endParaRPr b="0" i="0" sz="1700" u="none" cap="none" strike="noStrike">
                <a:solidFill>
                  <a:schemeClr val="lt1"/>
                </a:solidFill>
                <a:latin typeface="Arial"/>
                <a:ea typeface="Arial"/>
                <a:cs typeface="Arial"/>
                <a:sym typeface="Arial"/>
              </a:endParaRPr>
            </a:p>
          </p:txBody>
        </p:sp>
        <p:sp>
          <p:nvSpPr>
            <p:cNvPr id="200" name="Google Shape;200;p54"/>
            <p:cNvSpPr/>
            <p:nvPr/>
          </p:nvSpPr>
          <p:spPr>
            <a:xfrm>
              <a:off x="1357993" y="3069594"/>
              <a:ext cx="409135" cy="409135"/>
            </a:xfrm>
            <a:prstGeom prst="ellipse">
              <a:avLst/>
            </a:prstGeom>
            <a:solidFill>
              <a:schemeClr val="lt1"/>
            </a:solidFill>
            <a:ln cap="flat" cmpd="sng" w="25400">
              <a:solidFill>
                <a:srgbClr val="9CB6FE"/>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201" name="Google Shape;201;p54"/>
          <p:cNvSpPr txBox="1"/>
          <p:nvPr/>
        </p:nvSpPr>
        <p:spPr>
          <a:xfrm>
            <a:off x="3618600" y="2135525"/>
            <a:ext cx="1906800" cy="2400627"/>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2000"/>
              <a:buFont typeface="Arial"/>
              <a:buNone/>
            </a:pPr>
            <a:r>
              <a:rPr b="1" i="0" lang="en-US" sz="14400" u="none" cap="none" strike="noStrike">
                <a:solidFill>
                  <a:srgbClr val="B7B7B7"/>
                </a:solidFill>
                <a:latin typeface="Calibri"/>
                <a:ea typeface="Calibri"/>
                <a:cs typeface="Calibri"/>
                <a:sym typeface="Calibri"/>
              </a:rPr>
              <a:t>2</a:t>
            </a:r>
            <a:endParaRPr b="1" i="0" sz="12000" u="none" cap="none" strike="noStrike">
              <a:solidFill>
                <a:srgbClr val="B7B7B7"/>
              </a:solidFill>
              <a:latin typeface="Calibri"/>
              <a:ea typeface="Calibri"/>
              <a:cs typeface="Calibri"/>
              <a:sym typeface="Calibri"/>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5" name="Shape 205"/>
        <p:cNvGrpSpPr/>
        <p:nvPr/>
      </p:nvGrpSpPr>
      <p:grpSpPr>
        <a:xfrm>
          <a:off x="0" y="0"/>
          <a:ext cx="0" cy="0"/>
          <a:chOff x="0" y="0"/>
          <a:chExt cx="0" cy="0"/>
        </a:xfrm>
      </p:grpSpPr>
      <p:pic>
        <p:nvPicPr>
          <p:cNvPr id="206" name="Google Shape;206;g218be932dcc_0_47"/>
          <p:cNvPicPr preferRelativeResize="0"/>
          <p:nvPr/>
        </p:nvPicPr>
        <p:blipFill rotWithShape="1">
          <a:blip r:embed="rId3">
            <a:alphaModFix/>
          </a:blip>
          <a:srcRect b="0" l="0" r="0" t="0"/>
          <a:stretch/>
        </p:blipFill>
        <p:spPr>
          <a:xfrm>
            <a:off x="0" y="4820187"/>
            <a:ext cx="9144000" cy="329923"/>
          </a:xfrm>
          <a:prstGeom prst="rect">
            <a:avLst/>
          </a:prstGeom>
          <a:noFill/>
          <a:ln>
            <a:noFill/>
          </a:ln>
        </p:spPr>
      </p:pic>
      <p:pic>
        <p:nvPicPr>
          <p:cNvPr id="207" name="Google Shape;207;g218be932dcc_0_47"/>
          <p:cNvPicPr preferRelativeResize="0"/>
          <p:nvPr/>
        </p:nvPicPr>
        <p:blipFill rotWithShape="1">
          <a:blip r:embed="rId4">
            <a:alphaModFix/>
          </a:blip>
          <a:srcRect b="0" l="0" r="0" t="0"/>
          <a:stretch/>
        </p:blipFill>
        <p:spPr>
          <a:xfrm>
            <a:off x="5987250" y="1076275"/>
            <a:ext cx="2758175" cy="2971438"/>
          </a:xfrm>
          <a:prstGeom prst="rect">
            <a:avLst/>
          </a:prstGeom>
          <a:noFill/>
          <a:ln>
            <a:noFill/>
          </a:ln>
          <a:effectLst>
            <a:outerShdw blurRad="314325" rotWithShape="0" algn="bl" dir="5400000" dist="19050">
              <a:srgbClr val="000000">
                <a:alpha val="48627"/>
              </a:srgbClr>
            </a:outerShdw>
          </a:effectLst>
        </p:spPr>
      </p:pic>
      <p:sp>
        <p:nvSpPr>
          <p:cNvPr id="208" name="Google Shape;208;g218be932dcc_0_47"/>
          <p:cNvSpPr txBox="1"/>
          <p:nvPr>
            <p:ph idx="1" type="body"/>
          </p:nvPr>
        </p:nvSpPr>
        <p:spPr>
          <a:xfrm>
            <a:off x="591941" y="1766160"/>
            <a:ext cx="5129619" cy="1591667"/>
          </a:xfrm>
          <a:prstGeom prst="rect">
            <a:avLst/>
          </a:prstGeom>
          <a:solidFill>
            <a:schemeClr val="lt1"/>
          </a:solidFill>
          <a:ln>
            <a:noFill/>
          </a:ln>
          <a:effectLst>
            <a:outerShdw blurRad="107950" algn="ctr" dir="5400000" dist="12700">
              <a:srgbClr val="000000"/>
            </a:outerShdw>
          </a:effectLst>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400"/>
              <a:buNone/>
            </a:pPr>
            <a:r>
              <a:rPr lang="en-US" sz="1500">
                <a:solidFill>
                  <a:schemeClr val="dk1"/>
                </a:solidFill>
                <a:highlight>
                  <a:schemeClr val="lt1"/>
                </a:highlight>
                <a:latin typeface="Arial"/>
                <a:ea typeface="Arial"/>
                <a:cs typeface="Arial"/>
                <a:sym typeface="Arial"/>
              </a:rPr>
              <a:t>Family Systemic Approach in counseling is a therapeutic method that concentrates on comprehending and resolving the dynamics, connections, and relationships within a family unit.</a:t>
            </a:r>
            <a:endParaRPr>
              <a:solidFill>
                <a:schemeClr val="dk1"/>
              </a:solidFill>
              <a:highlight>
                <a:schemeClr val="lt1"/>
              </a:highlight>
              <a:latin typeface="Arial"/>
              <a:ea typeface="Arial"/>
              <a:cs typeface="Arial"/>
              <a:sym typeface="Arial"/>
            </a:endParaRPr>
          </a:p>
          <a:p>
            <a:pPr indent="0" lvl="0" marL="0" rtl="0" algn="l">
              <a:lnSpc>
                <a:spcPct val="100000"/>
              </a:lnSpc>
              <a:spcBef>
                <a:spcPts val="0"/>
              </a:spcBef>
              <a:spcAft>
                <a:spcPts val="0"/>
              </a:spcAft>
              <a:buSzPts val="1400"/>
              <a:buNone/>
            </a:pPr>
            <a:r>
              <a:rPr lang="en-US" sz="1400">
                <a:solidFill>
                  <a:srgbClr val="000043"/>
                </a:solidFill>
                <a:latin typeface="Arial"/>
                <a:ea typeface="Arial"/>
                <a:cs typeface="Arial"/>
                <a:sym typeface="Arial"/>
              </a:rPr>
              <a:t>-It emphasizes the belief that individuals are </a:t>
            </a:r>
            <a:r>
              <a:rPr b="1" lang="en-US" sz="1400">
                <a:solidFill>
                  <a:schemeClr val="accent5"/>
                </a:solidFill>
                <a:latin typeface="Arial"/>
                <a:ea typeface="Arial"/>
                <a:cs typeface="Arial"/>
                <a:sym typeface="Arial"/>
              </a:rPr>
              <a:t>interconnected and influenced by the functioning of the entire family unit</a:t>
            </a:r>
            <a:r>
              <a:rPr lang="en-US" sz="1400">
                <a:solidFill>
                  <a:srgbClr val="000043"/>
                </a:solidFill>
                <a:latin typeface="Arial"/>
                <a:ea typeface="Arial"/>
                <a:cs typeface="Arial"/>
                <a:sym typeface="Arial"/>
              </a:rPr>
              <a:t>.</a:t>
            </a:r>
            <a:endParaRPr sz="1400">
              <a:solidFill>
                <a:srgbClr val="000043"/>
              </a:solidFill>
              <a:latin typeface="Arial"/>
              <a:ea typeface="Arial"/>
              <a:cs typeface="Arial"/>
              <a:sym typeface="Arial"/>
            </a:endParaRPr>
          </a:p>
        </p:txBody>
      </p:sp>
      <p:sp>
        <p:nvSpPr>
          <p:cNvPr id="209" name="Google Shape;209;g218be932dcc_0_47"/>
          <p:cNvSpPr txBox="1"/>
          <p:nvPr>
            <p:ph type="title"/>
          </p:nvPr>
        </p:nvSpPr>
        <p:spPr>
          <a:xfrm>
            <a:off x="713225" y="384048"/>
            <a:ext cx="7717500" cy="572700"/>
          </a:xfrm>
          <a:prstGeom prst="rect">
            <a:avLst/>
          </a:prstGeom>
          <a:noFill/>
          <a:ln>
            <a:noFill/>
          </a:ln>
        </p:spPr>
        <p:txBody>
          <a:bodyPr anchorCtr="0" anchor="t" bIns="91425" lIns="91425" spcFirstLastPara="1" rIns="91425" wrap="square" tIns="91425">
            <a:noAutofit/>
          </a:bodyPr>
          <a:lstStyle/>
          <a:p>
            <a:pPr indent="0" lvl="0" marL="0" rtl="0" algn="ctr">
              <a:lnSpc>
                <a:spcPct val="100000"/>
              </a:lnSpc>
              <a:spcBef>
                <a:spcPts val="0"/>
              </a:spcBef>
              <a:spcAft>
                <a:spcPts val="0"/>
              </a:spcAft>
              <a:buSzPts val="2800"/>
              <a:buNone/>
            </a:pPr>
            <a:r>
              <a:rPr lang="en-US" sz="3000">
                <a:latin typeface="Arial"/>
                <a:ea typeface="Arial"/>
                <a:cs typeface="Arial"/>
                <a:sym typeface="Arial"/>
              </a:rPr>
              <a:t>Family Systemic Approach</a:t>
            </a:r>
            <a:br>
              <a:rPr lang="en-US" sz="3000">
                <a:latin typeface="Arial"/>
                <a:ea typeface="Arial"/>
                <a:cs typeface="Arial"/>
                <a:sym typeface="Arial"/>
              </a:rPr>
            </a:br>
            <a:endParaRPr sz="3000">
              <a:latin typeface="Arial"/>
              <a:ea typeface="Arial"/>
              <a:cs typeface="Arial"/>
              <a:sym typeface="Arial"/>
            </a:endParaRPr>
          </a:p>
        </p:txBody>
      </p:sp>
      <p:sp>
        <p:nvSpPr>
          <p:cNvPr id="210" name="Google Shape;210;g218be932dcc_0_47"/>
          <p:cNvSpPr txBox="1"/>
          <p:nvPr/>
        </p:nvSpPr>
        <p:spPr>
          <a:xfrm>
            <a:off x="0" y="4869752"/>
            <a:ext cx="3589795" cy="230792"/>
          </a:xfrm>
          <a:prstGeom prst="rect">
            <a:avLst/>
          </a:prstGeom>
          <a:noFill/>
          <a:ln cap="flat" cmpd="sng" w="9525">
            <a:solidFill>
              <a:srgbClr val="7F7F7F"/>
            </a:solidFill>
            <a:prstDash val="solid"/>
            <a:round/>
            <a:headEnd len="sm" w="sm" type="none"/>
            <a:tailEnd len="sm" w="sm" type="none"/>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200"/>
              <a:buFont typeface="Arial"/>
              <a:buNone/>
            </a:pPr>
            <a:r>
              <a:rPr b="0" i="0" lang="en-US" sz="900" u="none" cap="none" strike="noStrike">
                <a:solidFill>
                  <a:schemeClr val="lt1"/>
                </a:solidFill>
                <a:latin typeface="Arial"/>
                <a:ea typeface="Arial"/>
                <a:cs typeface="Arial"/>
                <a:sym typeface="Arial"/>
              </a:rPr>
              <a:t>Chambless et al., 2012; Heatherington et al., 2015 </a:t>
            </a:r>
            <a:endParaRPr b="0" i="0" sz="900" u="none" cap="none" strike="noStrike">
              <a:solidFill>
                <a:schemeClr val="lt1"/>
              </a:solidFill>
              <a:latin typeface="Arial"/>
              <a:ea typeface="Arial"/>
              <a:cs typeface="Arial"/>
              <a:sym typeface="Arial"/>
            </a:endParaRPr>
          </a:p>
        </p:txBody>
      </p:sp>
      <p:pic>
        <p:nvPicPr>
          <p:cNvPr descr="Εικόνα που περιέχει λογότυπο&#10;&#10;Περιγραφή που δημιουργήθηκε αυτόματα" id="211" name="Google Shape;211;g218be932dcc_0_47"/>
          <p:cNvPicPr preferRelativeResize="0"/>
          <p:nvPr/>
        </p:nvPicPr>
        <p:blipFill rotWithShape="1">
          <a:blip r:embed="rId5">
            <a:alphaModFix/>
          </a:blip>
          <a:srcRect b="0" l="0" r="0" t="0"/>
          <a:stretch/>
        </p:blipFill>
        <p:spPr>
          <a:xfrm>
            <a:off x="6423374" y="4434862"/>
            <a:ext cx="2601408" cy="649180"/>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5" name="Shape 215"/>
        <p:cNvGrpSpPr/>
        <p:nvPr/>
      </p:nvGrpSpPr>
      <p:grpSpPr>
        <a:xfrm>
          <a:off x="0" y="0"/>
          <a:ext cx="0" cy="0"/>
          <a:chOff x="0" y="0"/>
          <a:chExt cx="0" cy="0"/>
        </a:xfrm>
      </p:grpSpPr>
      <p:pic>
        <p:nvPicPr>
          <p:cNvPr descr="Εικόνα που περιέχει λογότυπο&#10;&#10;Περιγραφή που δημιουργήθηκε αυτόματα" id="216" name="Google Shape;216;p4"/>
          <p:cNvPicPr preferRelativeResize="0"/>
          <p:nvPr/>
        </p:nvPicPr>
        <p:blipFill rotWithShape="1">
          <a:blip r:embed="rId3">
            <a:alphaModFix/>
          </a:blip>
          <a:srcRect b="0" l="0" r="0" t="0"/>
          <a:stretch/>
        </p:blipFill>
        <p:spPr>
          <a:xfrm>
            <a:off x="6423374" y="4434862"/>
            <a:ext cx="2601408" cy="649180"/>
          </a:xfrm>
          <a:prstGeom prst="rect">
            <a:avLst/>
          </a:prstGeom>
          <a:noFill/>
          <a:ln>
            <a:noFill/>
          </a:ln>
        </p:spPr>
      </p:pic>
      <p:sp>
        <p:nvSpPr>
          <p:cNvPr id="217" name="Google Shape;217;p4"/>
          <p:cNvSpPr txBox="1"/>
          <p:nvPr>
            <p:ph idx="4294967295" type="body"/>
          </p:nvPr>
        </p:nvSpPr>
        <p:spPr>
          <a:xfrm>
            <a:off x="346200" y="863550"/>
            <a:ext cx="8451600" cy="34164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800"/>
              <a:buNone/>
            </a:pPr>
            <a:r>
              <a:rPr lang="en-US" sz="1400">
                <a:solidFill>
                  <a:srgbClr val="000043"/>
                </a:solidFill>
                <a:latin typeface="Arial"/>
                <a:ea typeface="Arial"/>
                <a:cs typeface="Arial"/>
                <a:sym typeface="Arial"/>
              </a:rPr>
              <a:t>Some main ideas associated with the Family Systemic Approach:</a:t>
            </a:r>
            <a:endParaRPr/>
          </a:p>
          <a:p>
            <a:pPr indent="0" lvl="0" marL="0" rtl="0" algn="l">
              <a:lnSpc>
                <a:spcPct val="100000"/>
              </a:lnSpc>
              <a:spcBef>
                <a:spcPts val="0"/>
              </a:spcBef>
              <a:spcAft>
                <a:spcPts val="0"/>
              </a:spcAft>
              <a:buSzPts val="1800"/>
              <a:buNone/>
            </a:pPr>
            <a:r>
              <a:t/>
            </a:r>
            <a:endParaRPr sz="1400">
              <a:solidFill>
                <a:srgbClr val="000043"/>
              </a:solidFill>
              <a:latin typeface="Arial"/>
              <a:ea typeface="Arial"/>
              <a:cs typeface="Arial"/>
              <a:sym typeface="Arial"/>
            </a:endParaRPr>
          </a:p>
          <a:p>
            <a:pPr indent="0" lvl="0" marL="0" rtl="0" algn="l">
              <a:lnSpc>
                <a:spcPct val="115000"/>
              </a:lnSpc>
              <a:spcBef>
                <a:spcPts val="0"/>
              </a:spcBef>
              <a:spcAft>
                <a:spcPts val="0"/>
              </a:spcAft>
              <a:buSzPts val="1800"/>
              <a:buNone/>
            </a:pPr>
            <a:r>
              <a:rPr b="1" lang="en-US" sz="1300" u="sng">
                <a:solidFill>
                  <a:schemeClr val="accent1"/>
                </a:solidFill>
                <a:latin typeface="Arial"/>
                <a:ea typeface="Arial"/>
                <a:cs typeface="Arial"/>
                <a:sym typeface="Arial"/>
              </a:rPr>
              <a:t>1.Systemic Perspective: </a:t>
            </a:r>
            <a:r>
              <a:rPr lang="en-US" sz="1300">
                <a:solidFill>
                  <a:schemeClr val="accent1"/>
                </a:solidFill>
                <a:latin typeface="Arial"/>
                <a:ea typeface="Arial"/>
                <a:cs typeface="Arial"/>
                <a:sym typeface="Arial"/>
              </a:rPr>
              <a:t>T</a:t>
            </a:r>
            <a:r>
              <a:rPr lang="en-US" sz="1300">
                <a:solidFill>
                  <a:schemeClr val="dk1"/>
                </a:solidFill>
                <a:latin typeface="Arial"/>
                <a:ea typeface="Arial"/>
                <a:cs typeface="Arial"/>
                <a:sym typeface="Arial"/>
              </a:rPr>
              <a:t>he Family Systemic Approach adopts a viewpoint that perceives the family as a intricate system, where each member and their interconnections contribute to the overall functioning of the family unit. It acknowledges that changes occurring within one aspect of the system can create ripple effects on other members and the family as a cohesive entity.</a:t>
            </a:r>
            <a:endParaRPr sz="1300">
              <a:solidFill>
                <a:schemeClr val="dk1"/>
              </a:solidFill>
              <a:latin typeface="Arial"/>
              <a:ea typeface="Arial"/>
              <a:cs typeface="Arial"/>
              <a:sym typeface="Arial"/>
            </a:endParaRPr>
          </a:p>
          <a:p>
            <a:pPr indent="0" lvl="0" marL="0" rtl="0" algn="l">
              <a:lnSpc>
                <a:spcPct val="115000"/>
              </a:lnSpc>
              <a:spcBef>
                <a:spcPts val="0"/>
              </a:spcBef>
              <a:spcAft>
                <a:spcPts val="0"/>
              </a:spcAft>
              <a:buSzPts val="1800"/>
              <a:buNone/>
            </a:pPr>
            <a:r>
              <a:t/>
            </a:r>
            <a:endParaRPr sz="1300">
              <a:solidFill>
                <a:schemeClr val="dk1"/>
              </a:solidFill>
              <a:latin typeface="Arial"/>
              <a:ea typeface="Arial"/>
              <a:cs typeface="Arial"/>
              <a:sym typeface="Arial"/>
            </a:endParaRPr>
          </a:p>
          <a:p>
            <a:pPr indent="0" lvl="0" marL="0" rtl="0" algn="l">
              <a:lnSpc>
                <a:spcPct val="115000"/>
              </a:lnSpc>
              <a:spcBef>
                <a:spcPts val="0"/>
              </a:spcBef>
              <a:spcAft>
                <a:spcPts val="0"/>
              </a:spcAft>
              <a:buSzPts val="1800"/>
              <a:buNone/>
            </a:pPr>
            <a:r>
              <a:rPr b="1" lang="en-US" sz="1300" u="sng">
                <a:solidFill>
                  <a:schemeClr val="accent1"/>
                </a:solidFill>
                <a:latin typeface="Arial"/>
                <a:ea typeface="Arial"/>
                <a:cs typeface="Arial"/>
                <a:sym typeface="Arial"/>
              </a:rPr>
              <a:t>2. Circular Causality: </a:t>
            </a:r>
            <a:r>
              <a:rPr lang="en-US" sz="1300">
                <a:solidFill>
                  <a:schemeClr val="dk1"/>
                </a:solidFill>
                <a:latin typeface="Arial"/>
                <a:ea typeface="Arial"/>
                <a:cs typeface="Arial"/>
                <a:sym typeface="Arial"/>
              </a:rPr>
              <a:t>Rather than placing emphasis on linear cause-and-effect relationships, the Family Systemic Approach highlights circular causality. It suggests that the behaviors and interactions of family members mutually influence and interconnect with one another. Issues or conflicts arising within the family are viewed as products of these circular patterns.</a:t>
            </a:r>
            <a:endParaRPr sz="1300">
              <a:solidFill>
                <a:schemeClr val="dk1"/>
              </a:solidFill>
              <a:latin typeface="Arial"/>
              <a:ea typeface="Arial"/>
              <a:cs typeface="Arial"/>
              <a:sym typeface="Arial"/>
            </a:endParaRPr>
          </a:p>
          <a:p>
            <a:pPr indent="0" lvl="0" marL="0" rtl="0" algn="l">
              <a:lnSpc>
                <a:spcPct val="115000"/>
              </a:lnSpc>
              <a:spcBef>
                <a:spcPts val="0"/>
              </a:spcBef>
              <a:spcAft>
                <a:spcPts val="0"/>
              </a:spcAft>
              <a:buSzPts val="1800"/>
              <a:buNone/>
            </a:pPr>
            <a:r>
              <a:t/>
            </a:r>
            <a:endParaRPr sz="1300">
              <a:solidFill>
                <a:schemeClr val="dk1"/>
              </a:solidFill>
              <a:latin typeface="Arial"/>
              <a:ea typeface="Arial"/>
              <a:cs typeface="Arial"/>
              <a:sym typeface="Arial"/>
            </a:endParaRPr>
          </a:p>
          <a:p>
            <a:pPr indent="0" lvl="0" marL="0" rtl="0" algn="l">
              <a:lnSpc>
                <a:spcPct val="115000"/>
              </a:lnSpc>
              <a:spcBef>
                <a:spcPts val="0"/>
              </a:spcBef>
              <a:spcAft>
                <a:spcPts val="0"/>
              </a:spcAft>
              <a:buSzPts val="1800"/>
              <a:buNone/>
            </a:pPr>
            <a:r>
              <a:rPr b="1" lang="en-US" sz="1300" u="sng">
                <a:solidFill>
                  <a:schemeClr val="accent1"/>
                </a:solidFill>
                <a:latin typeface="Arial"/>
                <a:ea typeface="Arial"/>
                <a:cs typeface="Arial"/>
                <a:sym typeface="Arial"/>
              </a:rPr>
              <a:t>3. Family Patterns and Roles:</a:t>
            </a:r>
            <a:r>
              <a:rPr lang="en-US" sz="1300">
                <a:solidFill>
                  <a:schemeClr val="dk1"/>
                </a:solidFill>
                <a:latin typeface="Arial"/>
                <a:ea typeface="Arial"/>
                <a:cs typeface="Arial"/>
                <a:sym typeface="Arial"/>
              </a:rPr>
              <a:t> This approach scrutinizes the recurrent behavioral patterns, communication styles, and roles assumed within the family. These patterns may either serve a functional purpose or be dysfunctional, thereby impacting the overall dynamics within the family. By identifying and comprehending these patterns, the counselor can assist the family in exploring alternative ways of relating to each other.</a:t>
            </a:r>
            <a:endParaRPr sz="1300">
              <a:solidFill>
                <a:schemeClr val="dk1"/>
              </a:solidFill>
              <a:latin typeface="Arial"/>
              <a:ea typeface="Arial"/>
              <a:cs typeface="Arial"/>
              <a:sym typeface="Arial"/>
            </a:endParaRPr>
          </a:p>
          <a:p>
            <a:pPr indent="0" lvl="0" marL="0" rtl="0" algn="l">
              <a:lnSpc>
                <a:spcPct val="100000"/>
              </a:lnSpc>
              <a:spcBef>
                <a:spcPts val="0"/>
              </a:spcBef>
              <a:spcAft>
                <a:spcPts val="0"/>
              </a:spcAft>
              <a:buSzPts val="1800"/>
              <a:buNone/>
            </a:pPr>
            <a:r>
              <a:t/>
            </a:r>
            <a:endParaRPr b="1" sz="1400" u="sng">
              <a:solidFill>
                <a:schemeClr val="accent5"/>
              </a:solidFill>
              <a:latin typeface="Arial"/>
              <a:ea typeface="Arial"/>
              <a:cs typeface="Arial"/>
              <a:sym typeface="Arial"/>
            </a:endParaRPr>
          </a:p>
        </p:txBody>
      </p:sp>
      <p:sp>
        <p:nvSpPr>
          <p:cNvPr id="218" name="Google Shape;218;p4"/>
          <p:cNvSpPr txBox="1"/>
          <p:nvPr/>
        </p:nvSpPr>
        <p:spPr>
          <a:xfrm>
            <a:off x="0" y="4869752"/>
            <a:ext cx="3589795" cy="230792"/>
          </a:xfrm>
          <a:prstGeom prst="rect">
            <a:avLst/>
          </a:prstGeom>
          <a:noFill/>
          <a:ln cap="flat" cmpd="sng" w="9525">
            <a:solidFill>
              <a:srgbClr val="7F7F7F"/>
            </a:solidFill>
            <a:prstDash val="solid"/>
            <a:round/>
            <a:headEnd len="sm" w="sm" type="none"/>
            <a:tailEnd len="sm" w="sm" type="none"/>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200"/>
              <a:buFont typeface="Arial"/>
              <a:buNone/>
            </a:pPr>
            <a:r>
              <a:rPr b="0" i="0" lang="en-US" sz="900" u="none" cap="none" strike="noStrike">
                <a:solidFill>
                  <a:schemeClr val="lt1"/>
                </a:solidFill>
                <a:latin typeface="Arial"/>
                <a:ea typeface="Arial"/>
                <a:cs typeface="Arial"/>
                <a:sym typeface="Arial"/>
              </a:rPr>
              <a:t>Chambless et al., 2012; Heatherington et al., 2015 </a:t>
            </a:r>
            <a:endParaRPr b="0" i="0" sz="900" u="none" cap="none" strike="noStrike">
              <a:solidFill>
                <a:schemeClr val="lt1"/>
              </a:solidFill>
              <a:latin typeface="Arial"/>
              <a:ea typeface="Arial"/>
              <a:cs typeface="Arial"/>
              <a:sym typeface="Arial"/>
            </a:endParaRPr>
          </a:p>
        </p:txBody>
      </p:sp>
      <p:sp>
        <p:nvSpPr>
          <p:cNvPr id="219" name="Google Shape;219;p4"/>
          <p:cNvSpPr txBox="1"/>
          <p:nvPr>
            <p:ph type="title"/>
          </p:nvPr>
        </p:nvSpPr>
        <p:spPr>
          <a:xfrm>
            <a:off x="713225" y="384048"/>
            <a:ext cx="7717500" cy="572700"/>
          </a:xfrm>
          <a:prstGeom prst="rect">
            <a:avLst/>
          </a:prstGeom>
          <a:noFill/>
          <a:ln>
            <a:noFill/>
          </a:ln>
        </p:spPr>
        <p:txBody>
          <a:bodyPr anchorCtr="0" anchor="t" bIns="91425" lIns="91425" spcFirstLastPara="1" rIns="91425" wrap="square" tIns="91425">
            <a:noAutofit/>
          </a:bodyPr>
          <a:lstStyle/>
          <a:p>
            <a:pPr indent="0" lvl="0" marL="0" rtl="0" algn="ctr">
              <a:lnSpc>
                <a:spcPct val="100000"/>
              </a:lnSpc>
              <a:spcBef>
                <a:spcPts val="0"/>
              </a:spcBef>
              <a:spcAft>
                <a:spcPts val="0"/>
              </a:spcAft>
              <a:buSzPts val="2800"/>
              <a:buFont typeface="Montserrat"/>
              <a:buNone/>
            </a:pPr>
            <a:r>
              <a:rPr lang="en-US" sz="3000">
                <a:latin typeface="Arial"/>
                <a:ea typeface="Arial"/>
                <a:cs typeface="Arial"/>
                <a:sym typeface="Arial"/>
              </a:rPr>
              <a:t>Family Systemic Approach</a:t>
            </a:r>
            <a:endParaRPr sz="3000">
              <a:latin typeface="Arial"/>
              <a:ea typeface="Arial"/>
              <a:cs typeface="Arial"/>
              <a:sym typeface="Arial"/>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3" name="Shape 223"/>
        <p:cNvGrpSpPr/>
        <p:nvPr/>
      </p:nvGrpSpPr>
      <p:grpSpPr>
        <a:xfrm>
          <a:off x="0" y="0"/>
          <a:ext cx="0" cy="0"/>
          <a:chOff x="0" y="0"/>
          <a:chExt cx="0" cy="0"/>
        </a:xfrm>
      </p:grpSpPr>
      <p:pic>
        <p:nvPicPr>
          <p:cNvPr id="224" name="Google Shape;224;p5"/>
          <p:cNvPicPr preferRelativeResize="0"/>
          <p:nvPr/>
        </p:nvPicPr>
        <p:blipFill rotWithShape="1">
          <a:blip r:embed="rId3">
            <a:alphaModFix/>
          </a:blip>
          <a:srcRect b="0" l="0" r="0" t="0"/>
          <a:stretch/>
        </p:blipFill>
        <p:spPr>
          <a:xfrm>
            <a:off x="0" y="4820187"/>
            <a:ext cx="9144000" cy="329923"/>
          </a:xfrm>
          <a:prstGeom prst="rect">
            <a:avLst/>
          </a:prstGeom>
          <a:noFill/>
          <a:ln>
            <a:noFill/>
          </a:ln>
        </p:spPr>
      </p:pic>
      <p:sp>
        <p:nvSpPr>
          <p:cNvPr id="225" name="Google Shape;225;p5"/>
          <p:cNvSpPr txBox="1"/>
          <p:nvPr>
            <p:ph idx="1" type="body"/>
          </p:nvPr>
        </p:nvSpPr>
        <p:spPr>
          <a:xfrm>
            <a:off x="713225" y="1152475"/>
            <a:ext cx="7717500" cy="34164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800"/>
              <a:buNone/>
            </a:pPr>
            <a:r>
              <a:rPr b="1" lang="en-US" sz="1400" u="sng">
                <a:solidFill>
                  <a:schemeClr val="accent5"/>
                </a:solidFill>
                <a:latin typeface="Arial"/>
                <a:ea typeface="Arial"/>
                <a:cs typeface="Arial"/>
                <a:sym typeface="Arial"/>
              </a:rPr>
              <a:t>4. Triangulation: </a:t>
            </a:r>
            <a:r>
              <a:rPr lang="en-US" sz="1400">
                <a:solidFill>
                  <a:srgbClr val="000043"/>
                </a:solidFill>
                <a:latin typeface="Arial"/>
                <a:ea typeface="Arial"/>
                <a:cs typeface="Arial"/>
                <a:sym typeface="Arial"/>
              </a:rPr>
              <a:t>Triangulation refers to the phenomenon where conflicts or tension between two family members are temporarily alleviated by involving a third person or issue. The Family Systemic Approach focuses on understanding and addressing these triangles and working towards healthier and more direct communication between family members.</a:t>
            </a:r>
            <a:endParaRPr/>
          </a:p>
          <a:p>
            <a:pPr indent="0" lvl="0" marL="0" rtl="0" algn="l">
              <a:lnSpc>
                <a:spcPct val="100000"/>
              </a:lnSpc>
              <a:spcBef>
                <a:spcPts val="0"/>
              </a:spcBef>
              <a:spcAft>
                <a:spcPts val="0"/>
              </a:spcAft>
              <a:buSzPts val="1800"/>
              <a:buNone/>
            </a:pPr>
            <a:r>
              <a:t/>
            </a:r>
            <a:endParaRPr sz="1400">
              <a:solidFill>
                <a:srgbClr val="000043"/>
              </a:solidFill>
              <a:latin typeface="Arial"/>
              <a:ea typeface="Arial"/>
              <a:cs typeface="Arial"/>
              <a:sym typeface="Arial"/>
            </a:endParaRPr>
          </a:p>
          <a:p>
            <a:pPr indent="0" lvl="0" marL="0" rtl="0" algn="l">
              <a:lnSpc>
                <a:spcPct val="100000"/>
              </a:lnSpc>
              <a:spcBef>
                <a:spcPts val="0"/>
              </a:spcBef>
              <a:spcAft>
                <a:spcPts val="0"/>
              </a:spcAft>
              <a:buSzPts val="1800"/>
              <a:buNone/>
            </a:pPr>
            <a:r>
              <a:rPr b="1" lang="en-US" sz="1400" u="sng">
                <a:solidFill>
                  <a:schemeClr val="accent5"/>
                </a:solidFill>
                <a:latin typeface="Arial"/>
                <a:ea typeface="Arial"/>
                <a:cs typeface="Arial"/>
                <a:sym typeface="Arial"/>
              </a:rPr>
              <a:t>5. Communication and Interaction: </a:t>
            </a:r>
            <a:r>
              <a:rPr lang="en-US" sz="1400">
                <a:solidFill>
                  <a:srgbClr val="000043"/>
                </a:solidFill>
                <a:latin typeface="Arial"/>
                <a:ea typeface="Arial"/>
                <a:cs typeface="Arial"/>
                <a:sym typeface="Arial"/>
              </a:rPr>
              <a:t>Effective communication and healthy interaction within the family are considered essential for maintaining a harmonious and functional system. The Family Systemic Approach helps family members improve their communication skills, express emotions, and develop healthier ways of resolving conflicts.</a:t>
            </a:r>
            <a:endParaRPr/>
          </a:p>
          <a:p>
            <a:pPr indent="0" lvl="0" marL="0" rtl="0" algn="l">
              <a:lnSpc>
                <a:spcPct val="100000"/>
              </a:lnSpc>
              <a:spcBef>
                <a:spcPts val="0"/>
              </a:spcBef>
              <a:spcAft>
                <a:spcPts val="0"/>
              </a:spcAft>
              <a:buSzPts val="1800"/>
              <a:buNone/>
            </a:pPr>
            <a:r>
              <a:t/>
            </a:r>
            <a:endParaRPr sz="1400">
              <a:solidFill>
                <a:srgbClr val="000043"/>
              </a:solidFill>
              <a:latin typeface="Arial"/>
              <a:ea typeface="Arial"/>
              <a:cs typeface="Arial"/>
              <a:sym typeface="Arial"/>
            </a:endParaRPr>
          </a:p>
          <a:p>
            <a:pPr indent="0" lvl="0" marL="0" rtl="0" algn="l">
              <a:lnSpc>
                <a:spcPct val="100000"/>
              </a:lnSpc>
              <a:spcBef>
                <a:spcPts val="0"/>
              </a:spcBef>
              <a:spcAft>
                <a:spcPts val="0"/>
              </a:spcAft>
              <a:buSzPts val="1800"/>
              <a:buNone/>
            </a:pPr>
            <a:r>
              <a:rPr b="1" lang="en-US" sz="1400" u="sng">
                <a:solidFill>
                  <a:schemeClr val="accent5"/>
                </a:solidFill>
                <a:latin typeface="Arial"/>
                <a:ea typeface="Arial"/>
                <a:cs typeface="Arial"/>
                <a:sym typeface="Arial"/>
              </a:rPr>
              <a:t>6. Family Strengths and Resources:</a:t>
            </a:r>
            <a:r>
              <a:rPr lang="en-US" sz="1400">
                <a:solidFill>
                  <a:srgbClr val="000043"/>
                </a:solidFill>
                <a:latin typeface="Arial"/>
                <a:ea typeface="Arial"/>
                <a:cs typeface="Arial"/>
                <a:sym typeface="Arial"/>
              </a:rPr>
              <a:t> The approach recognizes and builds upon the existing strengths, resources, and resilience within the family. It encourages the identification and utilization of these strengths to facilitate positive change and problem-solving.</a:t>
            </a:r>
            <a:endParaRPr sz="1400">
              <a:solidFill>
                <a:srgbClr val="000043"/>
              </a:solidFill>
              <a:latin typeface="Arial"/>
              <a:ea typeface="Arial"/>
              <a:cs typeface="Arial"/>
              <a:sym typeface="Arial"/>
            </a:endParaRPr>
          </a:p>
        </p:txBody>
      </p:sp>
      <p:sp>
        <p:nvSpPr>
          <p:cNvPr id="226" name="Google Shape;226;p5"/>
          <p:cNvSpPr txBox="1"/>
          <p:nvPr>
            <p:ph type="title"/>
          </p:nvPr>
        </p:nvSpPr>
        <p:spPr>
          <a:xfrm>
            <a:off x="713225" y="384048"/>
            <a:ext cx="7717500" cy="572700"/>
          </a:xfrm>
          <a:prstGeom prst="rect">
            <a:avLst/>
          </a:prstGeom>
          <a:noFill/>
          <a:ln>
            <a:noFill/>
          </a:ln>
        </p:spPr>
        <p:txBody>
          <a:bodyPr anchorCtr="0" anchor="t" bIns="91425" lIns="91425" spcFirstLastPara="1" rIns="91425" wrap="square" tIns="91425">
            <a:noAutofit/>
          </a:bodyPr>
          <a:lstStyle/>
          <a:p>
            <a:pPr indent="0" lvl="0" marL="0" rtl="0" algn="ctr">
              <a:lnSpc>
                <a:spcPct val="100000"/>
              </a:lnSpc>
              <a:spcBef>
                <a:spcPts val="0"/>
              </a:spcBef>
              <a:spcAft>
                <a:spcPts val="0"/>
              </a:spcAft>
              <a:buSzPts val="2800"/>
              <a:buFont typeface="Montserrat"/>
              <a:buNone/>
            </a:pPr>
            <a:r>
              <a:rPr lang="en-US" sz="3000">
                <a:latin typeface="Arial"/>
                <a:ea typeface="Arial"/>
                <a:cs typeface="Arial"/>
                <a:sym typeface="Arial"/>
              </a:rPr>
              <a:t>Family Systemic Approach</a:t>
            </a:r>
            <a:endParaRPr sz="3000">
              <a:latin typeface="Arial"/>
              <a:ea typeface="Arial"/>
              <a:cs typeface="Arial"/>
              <a:sym typeface="Arial"/>
            </a:endParaRPr>
          </a:p>
        </p:txBody>
      </p:sp>
      <p:sp>
        <p:nvSpPr>
          <p:cNvPr id="227" name="Google Shape;227;p5"/>
          <p:cNvSpPr txBox="1"/>
          <p:nvPr/>
        </p:nvSpPr>
        <p:spPr>
          <a:xfrm>
            <a:off x="0" y="4869752"/>
            <a:ext cx="3589795" cy="230792"/>
          </a:xfrm>
          <a:prstGeom prst="rect">
            <a:avLst/>
          </a:prstGeom>
          <a:noFill/>
          <a:ln cap="flat" cmpd="sng" w="9525">
            <a:solidFill>
              <a:srgbClr val="7F7F7F"/>
            </a:solidFill>
            <a:prstDash val="solid"/>
            <a:round/>
            <a:headEnd len="sm" w="sm" type="none"/>
            <a:tailEnd len="sm" w="sm" type="none"/>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200"/>
              <a:buFont typeface="Arial"/>
              <a:buNone/>
            </a:pPr>
            <a:r>
              <a:rPr b="0" i="0" lang="en-US" sz="900" u="none" cap="none" strike="noStrike">
                <a:solidFill>
                  <a:schemeClr val="lt1"/>
                </a:solidFill>
                <a:latin typeface="Arial"/>
                <a:ea typeface="Arial"/>
                <a:cs typeface="Arial"/>
                <a:sym typeface="Arial"/>
              </a:rPr>
              <a:t>Chambless et al., 2012; Heatherington et al., 2015 </a:t>
            </a:r>
            <a:endParaRPr b="0" i="0" sz="900" u="none" cap="none" strike="noStrike">
              <a:solidFill>
                <a:schemeClr val="lt1"/>
              </a:solidFill>
              <a:latin typeface="Arial"/>
              <a:ea typeface="Arial"/>
              <a:cs typeface="Arial"/>
              <a:sym typeface="Arial"/>
            </a:endParaRPr>
          </a:p>
        </p:txBody>
      </p:sp>
      <p:pic>
        <p:nvPicPr>
          <p:cNvPr descr="Εικόνα που περιέχει λογότυπο&#10;&#10;Περιγραφή που δημιουργήθηκε αυτόματα" id="228" name="Google Shape;228;p5"/>
          <p:cNvPicPr preferRelativeResize="0"/>
          <p:nvPr/>
        </p:nvPicPr>
        <p:blipFill rotWithShape="1">
          <a:blip r:embed="rId4">
            <a:alphaModFix/>
          </a:blip>
          <a:srcRect b="0" l="0" r="0" t="0"/>
          <a:stretch/>
        </p:blipFill>
        <p:spPr>
          <a:xfrm>
            <a:off x="6423374" y="4434862"/>
            <a:ext cx="2601408" cy="649180"/>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2" name="Shape 232"/>
        <p:cNvGrpSpPr/>
        <p:nvPr/>
      </p:nvGrpSpPr>
      <p:grpSpPr>
        <a:xfrm>
          <a:off x="0" y="0"/>
          <a:ext cx="0" cy="0"/>
          <a:chOff x="0" y="0"/>
          <a:chExt cx="0" cy="0"/>
        </a:xfrm>
      </p:grpSpPr>
      <p:pic>
        <p:nvPicPr>
          <p:cNvPr id="233" name="Google Shape;233;p19"/>
          <p:cNvPicPr preferRelativeResize="0"/>
          <p:nvPr/>
        </p:nvPicPr>
        <p:blipFill rotWithShape="1">
          <a:blip r:embed="rId3">
            <a:alphaModFix/>
          </a:blip>
          <a:srcRect b="0" l="0" r="0" t="0"/>
          <a:stretch/>
        </p:blipFill>
        <p:spPr>
          <a:xfrm>
            <a:off x="0" y="4820187"/>
            <a:ext cx="9144000" cy="329923"/>
          </a:xfrm>
          <a:prstGeom prst="rect">
            <a:avLst/>
          </a:prstGeom>
          <a:noFill/>
          <a:ln>
            <a:noFill/>
          </a:ln>
        </p:spPr>
      </p:pic>
      <p:sp>
        <p:nvSpPr>
          <p:cNvPr id="234" name="Google Shape;234;p19"/>
          <p:cNvSpPr txBox="1"/>
          <p:nvPr/>
        </p:nvSpPr>
        <p:spPr>
          <a:xfrm>
            <a:off x="0" y="4869752"/>
            <a:ext cx="3589795" cy="230792"/>
          </a:xfrm>
          <a:prstGeom prst="rect">
            <a:avLst/>
          </a:prstGeom>
          <a:noFill/>
          <a:ln cap="flat" cmpd="sng" w="9525">
            <a:solidFill>
              <a:srgbClr val="7F7F7F"/>
            </a:solidFill>
            <a:prstDash val="solid"/>
            <a:round/>
            <a:headEnd len="sm" w="sm" type="none"/>
            <a:tailEnd len="sm" w="sm" type="none"/>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200"/>
              <a:buFont typeface="Arial"/>
              <a:buNone/>
            </a:pPr>
            <a:r>
              <a:rPr b="0" i="0" lang="en-US" sz="900" u="none" cap="none" strike="noStrike">
                <a:solidFill>
                  <a:schemeClr val="lt1"/>
                </a:solidFill>
                <a:latin typeface="Arial"/>
                <a:ea typeface="Arial"/>
                <a:cs typeface="Arial"/>
                <a:sym typeface="Arial"/>
              </a:rPr>
              <a:t>Chambless et al., 2012; Heatherington et al., 2015 </a:t>
            </a:r>
            <a:endParaRPr b="0" i="0" sz="900" u="none" cap="none" strike="noStrike">
              <a:solidFill>
                <a:schemeClr val="lt1"/>
              </a:solidFill>
              <a:latin typeface="Arial"/>
              <a:ea typeface="Arial"/>
              <a:cs typeface="Arial"/>
              <a:sym typeface="Arial"/>
            </a:endParaRPr>
          </a:p>
        </p:txBody>
      </p:sp>
      <p:sp>
        <p:nvSpPr>
          <p:cNvPr id="235" name="Google Shape;235;p19"/>
          <p:cNvSpPr txBox="1"/>
          <p:nvPr>
            <p:ph type="title"/>
          </p:nvPr>
        </p:nvSpPr>
        <p:spPr>
          <a:xfrm>
            <a:off x="713225" y="384048"/>
            <a:ext cx="7717500" cy="572700"/>
          </a:xfrm>
          <a:prstGeom prst="rect">
            <a:avLst/>
          </a:prstGeom>
          <a:noFill/>
          <a:ln>
            <a:noFill/>
          </a:ln>
        </p:spPr>
        <p:txBody>
          <a:bodyPr anchorCtr="0" anchor="t" bIns="91425" lIns="91425" spcFirstLastPara="1" rIns="91425" wrap="square" tIns="91425">
            <a:noAutofit/>
          </a:bodyPr>
          <a:lstStyle/>
          <a:p>
            <a:pPr indent="0" lvl="0" marL="0" rtl="0" algn="ctr">
              <a:lnSpc>
                <a:spcPct val="100000"/>
              </a:lnSpc>
              <a:spcBef>
                <a:spcPts val="0"/>
              </a:spcBef>
              <a:spcAft>
                <a:spcPts val="0"/>
              </a:spcAft>
              <a:buSzPts val="2800"/>
              <a:buFont typeface="Montserrat"/>
              <a:buNone/>
            </a:pPr>
            <a:r>
              <a:rPr lang="en-US" sz="3000">
                <a:latin typeface="Arial"/>
                <a:ea typeface="Arial"/>
                <a:cs typeface="Arial"/>
                <a:sym typeface="Arial"/>
              </a:rPr>
              <a:t>Family Systemic Approach</a:t>
            </a:r>
            <a:endParaRPr sz="3000">
              <a:latin typeface="Arial"/>
              <a:ea typeface="Arial"/>
              <a:cs typeface="Arial"/>
              <a:sym typeface="Arial"/>
            </a:endParaRPr>
          </a:p>
        </p:txBody>
      </p:sp>
      <p:sp>
        <p:nvSpPr>
          <p:cNvPr id="236" name="Google Shape;236;p19"/>
          <p:cNvSpPr txBox="1"/>
          <p:nvPr/>
        </p:nvSpPr>
        <p:spPr>
          <a:xfrm>
            <a:off x="713225" y="1123220"/>
            <a:ext cx="8045400" cy="26322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400"/>
              <a:buFont typeface="Arial"/>
              <a:buNone/>
            </a:pPr>
            <a:r>
              <a:rPr b="1" i="0" lang="en-US" sz="1400" u="sng" cap="none" strike="noStrike">
                <a:solidFill>
                  <a:schemeClr val="accent5"/>
                </a:solidFill>
                <a:latin typeface="Arial"/>
                <a:ea typeface="Arial"/>
                <a:cs typeface="Arial"/>
                <a:sym typeface="Arial"/>
              </a:rPr>
              <a:t>7. Contextual Factors:</a:t>
            </a:r>
            <a:r>
              <a:rPr b="0" i="0" lang="en-US" sz="1400" u="none" cap="none" strike="noStrike">
                <a:solidFill>
                  <a:srgbClr val="000000"/>
                </a:solidFill>
                <a:latin typeface="Arial"/>
                <a:ea typeface="Arial"/>
                <a:cs typeface="Arial"/>
                <a:sym typeface="Arial"/>
              </a:rPr>
              <a:t> </a:t>
            </a:r>
            <a:r>
              <a:rPr b="0" i="0" lang="en-US" sz="1500" u="none" cap="none" strike="noStrike">
                <a:solidFill>
                  <a:schemeClr val="dk1"/>
                </a:solidFill>
                <a:highlight>
                  <a:schemeClr val="lt1"/>
                </a:highlight>
                <a:latin typeface="Arial"/>
                <a:ea typeface="Arial"/>
                <a:cs typeface="Arial"/>
                <a:sym typeface="Arial"/>
              </a:rPr>
              <a:t>The Family Systemic Approach recognizes that the functioning of a family is shaped by diverse environmental factors, including cultural, societal, and contextual elements. These factors are considered when assessing the dynamics within the family and devising interventions that cater to their unique requirements.</a:t>
            </a:r>
            <a:endParaRPr b="0" i="0" sz="1500" u="none" cap="none" strike="noStrike">
              <a:solidFill>
                <a:schemeClr val="dk1"/>
              </a:solidFill>
              <a:highlight>
                <a:schemeClr val="lt1"/>
              </a:highlight>
              <a:latin typeface="Arial"/>
              <a:ea typeface="Arial"/>
              <a:cs typeface="Arial"/>
              <a:sym typeface="Arial"/>
            </a:endParaRPr>
          </a:p>
          <a:p>
            <a:pPr indent="0" lvl="0" marL="0" marR="0" rtl="0" algn="l">
              <a:lnSpc>
                <a:spcPct val="100000"/>
              </a:lnSpc>
              <a:spcBef>
                <a:spcPts val="0"/>
              </a:spcBef>
              <a:spcAft>
                <a:spcPts val="0"/>
              </a:spcAft>
              <a:buClr>
                <a:srgbClr val="000000"/>
              </a:buClr>
              <a:buSzPts val="1500"/>
              <a:buFont typeface="Arial"/>
              <a:buNone/>
            </a:pPr>
            <a:r>
              <a:t/>
            </a:r>
            <a:endParaRPr b="0" i="0" sz="1500" u="none" cap="none" strike="noStrike">
              <a:solidFill>
                <a:schemeClr val="dk1"/>
              </a:solidFill>
              <a:highlight>
                <a:schemeClr val="lt1"/>
              </a:highlight>
              <a:latin typeface="Arial"/>
              <a:ea typeface="Arial"/>
              <a:cs typeface="Arial"/>
              <a:sym typeface="Arial"/>
            </a:endParaRPr>
          </a:p>
          <a:p>
            <a:pPr indent="0" lvl="0" marL="0" marR="0" rtl="0" algn="l">
              <a:lnSpc>
                <a:spcPct val="100000"/>
              </a:lnSpc>
              <a:spcBef>
                <a:spcPts val="0"/>
              </a:spcBef>
              <a:spcAft>
                <a:spcPts val="0"/>
              </a:spcAft>
              <a:buClr>
                <a:srgbClr val="000000"/>
              </a:buClr>
              <a:buSzPts val="1400"/>
              <a:buFont typeface="Arial"/>
              <a:buNone/>
            </a:pPr>
            <a:r>
              <a:rPr b="1" i="0" lang="en-US" sz="1400" u="sng" cap="none" strike="noStrike">
                <a:solidFill>
                  <a:schemeClr val="accent5"/>
                </a:solidFill>
                <a:latin typeface="Arial"/>
                <a:ea typeface="Arial"/>
                <a:cs typeface="Arial"/>
                <a:sym typeface="Arial"/>
              </a:rPr>
              <a:t>8. Therapeutic Strategies</a:t>
            </a:r>
            <a:r>
              <a:rPr b="1" i="0" lang="en-US" sz="1400" u="none" cap="none" strike="noStrike">
                <a:solidFill>
                  <a:schemeClr val="accent5"/>
                </a:solidFill>
                <a:latin typeface="Arial"/>
                <a:ea typeface="Arial"/>
                <a:cs typeface="Arial"/>
                <a:sym typeface="Arial"/>
              </a:rPr>
              <a:t>: </a:t>
            </a:r>
            <a:r>
              <a:rPr b="0" i="0" lang="en-US" sz="1500" u="none" cap="none" strike="noStrike">
                <a:solidFill>
                  <a:schemeClr val="dk1"/>
                </a:solidFill>
                <a:highlight>
                  <a:schemeClr val="lt1"/>
                </a:highlight>
                <a:latin typeface="Arial"/>
                <a:ea typeface="Arial"/>
                <a:cs typeface="Arial"/>
                <a:sym typeface="Arial"/>
              </a:rPr>
              <a:t>Practitioners of the Family Systemic Approach employ a variety of therapeutic strategies to support families. These strategies may encompass the utilization of genograms (diagrams representing family lineage), family sculpting exercises, reframing techniques, circular questioning, narrative approaches, and structural interventions. These interventions aim to foster positive transformations and improve the overall functioning of the family.</a:t>
            </a:r>
            <a:endParaRPr b="0" i="0" sz="1400" u="none" cap="none" strike="noStrike">
              <a:solidFill>
                <a:schemeClr val="dk1"/>
              </a:solidFill>
              <a:highlight>
                <a:schemeClr val="lt1"/>
              </a:highlight>
              <a:latin typeface="Arial"/>
              <a:ea typeface="Arial"/>
              <a:cs typeface="Arial"/>
              <a:sym typeface="Arial"/>
            </a:endParaRPr>
          </a:p>
        </p:txBody>
      </p:sp>
      <p:pic>
        <p:nvPicPr>
          <p:cNvPr descr="Εικόνα που περιέχει λογότυπο&#10;&#10;Περιγραφή που δημιουργήθηκε αυτόματα" id="237" name="Google Shape;237;p19"/>
          <p:cNvPicPr preferRelativeResize="0"/>
          <p:nvPr/>
        </p:nvPicPr>
        <p:blipFill rotWithShape="1">
          <a:blip r:embed="rId4">
            <a:alphaModFix/>
          </a:blip>
          <a:srcRect b="0" l="0" r="0" t="0"/>
          <a:stretch/>
        </p:blipFill>
        <p:spPr>
          <a:xfrm>
            <a:off x="6423374" y="4434862"/>
            <a:ext cx="2601408" cy="649180"/>
          </a:xfrm>
          <a:prstGeom prst="rect">
            <a:avLst/>
          </a:prstGeom>
          <a:noFill/>
          <a:ln>
            <a:noFill/>
          </a:ln>
        </p:spPr>
      </p:pic>
      <p:sp>
        <p:nvSpPr>
          <p:cNvPr id="238" name="Google Shape;238;p19"/>
          <p:cNvSpPr txBox="1"/>
          <p:nvPr/>
        </p:nvSpPr>
        <p:spPr>
          <a:xfrm>
            <a:off x="837300" y="3711837"/>
            <a:ext cx="7469400" cy="738900"/>
          </a:xfrm>
          <a:prstGeom prst="rect">
            <a:avLst/>
          </a:prstGeom>
          <a:solidFill>
            <a:schemeClr val="lt1"/>
          </a:solidFill>
          <a:ln cap="flat" cmpd="sng" w="25400">
            <a:solidFill>
              <a:schemeClr val="accent1"/>
            </a:solidFill>
            <a:prstDash val="solid"/>
            <a:round/>
            <a:headEnd len="sm" w="sm" type="none"/>
            <a:tailEnd len="sm" w="sm" type="none"/>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1400"/>
              <a:buFont typeface="Arial"/>
              <a:buNone/>
            </a:pPr>
            <a:r>
              <a:rPr b="0" i="0" lang="en-US" sz="1400" u="none" cap="none" strike="noStrike">
                <a:solidFill>
                  <a:schemeClr val="dk1"/>
                </a:solidFill>
                <a:latin typeface="Arial"/>
                <a:ea typeface="Arial"/>
                <a:cs typeface="Arial"/>
                <a:sym typeface="Arial"/>
              </a:rPr>
              <a:t>The Family Systemic Approach in counseling aims to facilitate healthier patterns of interaction, improve communication, and promote overall family well-being by considering </a:t>
            </a:r>
            <a:r>
              <a:rPr b="1" i="0" lang="en-US" sz="1400" u="none" cap="none" strike="noStrike">
                <a:solidFill>
                  <a:schemeClr val="dk1"/>
                </a:solidFill>
                <a:latin typeface="Arial"/>
                <a:ea typeface="Arial"/>
                <a:cs typeface="Arial"/>
                <a:sym typeface="Arial"/>
              </a:rPr>
              <a:t>the interconnectedness of family members and the dynamic nature of family systems</a:t>
            </a:r>
            <a:r>
              <a:rPr b="0" i="0" lang="en-US" sz="1400" u="none" cap="none" strike="noStrike">
                <a:solidFill>
                  <a:schemeClr val="dk1"/>
                </a:solidFill>
                <a:latin typeface="Arial"/>
                <a:ea typeface="Arial"/>
                <a:cs typeface="Arial"/>
                <a:sym typeface="Arial"/>
              </a:rPr>
              <a:t>.</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2" name="Shape 242"/>
        <p:cNvGrpSpPr/>
        <p:nvPr/>
      </p:nvGrpSpPr>
      <p:grpSpPr>
        <a:xfrm>
          <a:off x="0" y="0"/>
          <a:ext cx="0" cy="0"/>
          <a:chOff x="0" y="0"/>
          <a:chExt cx="0" cy="0"/>
        </a:xfrm>
      </p:grpSpPr>
      <p:sp>
        <p:nvSpPr>
          <p:cNvPr id="243" name="Google Shape;243;p55"/>
          <p:cNvSpPr txBox="1"/>
          <p:nvPr/>
        </p:nvSpPr>
        <p:spPr>
          <a:xfrm>
            <a:off x="4886650" y="2411275"/>
            <a:ext cx="4356600" cy="1261854"/>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3000"/>
              <a:buFont typeface="Arial"/>
              <a:buNone/>
            </a:pPr>
            <a:r>
              <a:rPr b="1" i="0" lang="en-US" sz="3000" u="none" cap="none" strike="noStrike">
                <a:solidFill>
                  <a:schemeClr val="accent1"/>
                </a:solidFill>
                <a:latin typeface="Arial"/>
                <a:ea typeface="Arial"/>
                <a:cs typeface="Arial"/>
                <a:sym typeface="Arial"/>
              </a:rPr>
              <a:t>CHAPTER</a:t>
            </a:r>
            <a:endParaRPr b="1" i="0" sz="3000" u="none" cap="none" strike="noStrike">
              <a:solidFill>
                <a:schemeClr val="accent1"/>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3000"/>
              <a:buFont typeface="Arial"/>
              <a:buNone/>
            </a:pPr>
            <a:r>
              <a:rPr b="1" i="1" lang="en-US" sz="2000" u="none" cap="none" strike="noStrike">
                <a:solidFill>
                  <a:schemeClr val="accent1"/>
                </a:solidFill>
                <a:latin typeface="Arial"/>
                <a:ea typeface="Arial"/>
                <a:cs typeface="Arial"/>
                <a:sym typeface="Arial"/>
              </a:rPr>
              <a:t>Carl Roger’s Theory </a:t>
            </a:r>
            <a:endParaRPr/>
          </a:p>
          <a:p>
            <a:pPr indent="0" lvl="0" marL="0" marR="0" rtl="0" algn="l">
              <a:lnSpc>
                <a:spcPct val="100000"/>
              </a:lnSpc>
              <a:spcBef>
                <a:spcPts val="0"/>
              </a:spcBef>
              <a:spcAft>
                <a:spcPts val="0"/>
              </a:spcAft>
              <a:buClr>
                <a:srgbClr val="000000"/>
              </a:buClr>
              <a:buSzPts val="3000"/>
              <a:buFont typeface="Arial"/>
              <a:buNone/>
            </a:pPr>
            <a:r>
              <a:rPr b="1" i="1" lang="en-US" sz="2000" u="none" cap="none" strike="noStrike">
                <a:solidFill>
                  <a:schemeClr val="accent1"/>
                </a:solidFill>
                <a:latin typeface="Arial"/>
                <a:ea typeface="Arial"/>
                <a:cs typeface="Arial"/>
                <a:sym typeface="Arial"/>
              </a:rPr>
              <a:t>Humanitarian Approach</a:t>
            </a:r>
            <a:endParaRPr/>
          </a:p>
        </p:txBody>
      </p:sp>
      <p:grpSp>
        <p:nvGrpSpPr>
          <p:cNvPr id="244" name="Google Shape;244;p55"/>
          <p:cNvGrpSpPr/>
          <p:nvPr/>
        </p:nvGrpSpPr>
        <p:grpSpPr>
          <a:xfrm>
            <a:off x="-4116988" y="349445"/>
            <a:ext cx="5039230" cy="4851272"/>
            <a:chOff x="-2761403" y="-624865"/>
            <a:chExt cx="5039230" cy="4851272"/>
          </a:xfrm>
        </p:grpSpPr>
        <p:sp>
          <p:nvSpPr>
            <p:cNvPr id="245" name="Google Shape;245;p55"/>
            <p:cNvSpPr/>
            <p:nvPr/>
          </p:nvSpPr>
          <p:spPr>
            <a:xfrm>
              <a:off x="-2761403" y="-624865"/>
              <a:ext cx="4851272" cy="4851272"/>
            </a:xfrm>
            <a:prstGeom prst="blockArc">
              <a:avLst>
                <a:gd fmla="val 18900000" name="adj1"/>
                <a:gd fmla="val 2700000" name="adj2"/>
                <a:gd fmla="val 445" name="adj3"/>
              </a:avLst>
            </a:prstGeom>
            <a:noFill/>
            <a:ln cap="flat" cmpd="sng" w="25400">
              <a:solidFill>
                <a:srgbClr val="4F8E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6" name="Google Shape;246;p55"/>
            <p:cNvSpPr/>
            <p:nvPr/>
          </p:nvSpPr>
          <p:spPr>
            <a:xfrm>
              <a:off x="933368" y="155275"/>
              <a:ext cx="47753" cy="327308"/>
            </a:xfrm>
            <a:prstGeom prst="rect">
              <a:avLst/>
            </a:prstGeom>
            <a:solidFill>
              <a:srgbClr val="407EE5"/>
            </a:solidFill>
            <a:ln cap="flat" cmpd="sng" w="2540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7" name="Google Shape;247;p55"/>
            <p:cNvSpPr txBox="1"/>
            <p:nvPr/>
          </p:nvSpPr>
          <p:spPr>
            <a:xfrm>
              <a:off x="933368" y="155275"/>
              <a:ext cx="47753" cy="327308"/>
            </a:xfrm>
            <a:prstGeom prst="rect">
              <a:avLst/>
            </a:prstGeom>
            <a:noFill/>
            <a:ln>
              <a:noFill/>
            </a:ln>
          </p:spPr>
          <p:txBody>
            <a:bodyPr anchorCtr="0" anchor="ctr" bIns="43175" lIns="259800" spcFirstLastPara="1" rIns="43175" wrap="square" tIns="43175">
              <a:noAutofit/>
            </a:bodyPr>
            <a:lstStyle/>
            <a:p>
              <a:pPr indent="0" lvl="0" marL="0" marR="0" rtl="0" algn="l">
                <a:lnSpc>
                  <a:spcPct val="90000"/>
                </a:lnSpc>
                <a:spcBef>
                  <a:spcPts val="0"/>
                </a:spcBef>
                <a:spcAft>
                  <a:spcPts val="0"/>
                </a:spcAft>
                <a:buClr>
                  <a:srgbClr val="000000"/>
                </a:buClr>
                <a:buSzPts val="1700"/>
                <a:buFont typeface="Arial"/>
                <a:buNone/>
              </a:pPr>
              <a:r>
                <a:t/>
              </a:r>
              <a:endParaRPr b="0" i="0" sz="1700" u="none" cap="none" strike="noStrike">
                <a:solidFill>
                  <a:schemeClr val="lt1"/>
                </a:solidFill>
                <a:latin typeface="Arial"/>
                <a:ea typeface="Arial"/>
                <a:cs typeface="Arial"/>
                <a:sym typeface="Arial"/>
              </a:endParaRPr>
            </a:p>
          </p:txBody>
        </p:sp>
        <p:sp>
          <p:nvSpPr>
            <p:cNvPr id="248" name="Google Shape;248;p55"/>
            <p:cNvSpPr/>
            <p:nvPr/>
          </p:nvSpPr>
          <p:spPr>
            <a:xfrm>
              <a:off x="1357993" y="122812"/>
              <a:ext cx="409135" cy="409135"/>
            </a:xfrm>
            <a:prstGeom prst="ellipse">
              <a:avLst/>
            </a:prstGeom>
            <a:solidFill>
              <a:srgbClr val="427EE7"/>
            </a:solidFill>
            <a:ln cap="flat" cmpd="sng" w="25400">
              <a:solidFill>
                <a:srgbClr val="407EE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9" name="Google Shape;249;p55"/>
            <p:cNvSpPr/>
            <p:nvPr/>
          </p:nvSpPr>
          <p:spPr>
            <a:xfrm flipH="1">
              <a:off x="947009" y="693006"/>
              <a:ext cx="47565" cy="327308"/>
            </a:xfrm>
            <a:prstGeom prst="rect">
              <a:avLst/>
            </a:prstGeom>
            <a:solidFill>
              <a:srgbClr val="4D85EB"/>
            </a:solidFill>
            <a:ln cap="flat" cmpd="sng" w="2540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0" name="Google Shape;250;p55"/>
            <p:cNvSpPr txBox="1"/>
            <p:nvPr/>
          </p:nvSpPr>
          <p:spPr>
            <a:xfrm>
              <a:off x="947009" y="693006"/>
              <a:ext cx="47565" cy="327308"/>
            </a:xfrm>
            <a:prstGeom prst="rect">
              <a:avLst/>
            </a:prstGeom>
            <a:noFill/>
            <a:ln>
              <a:noFill/>
            </a:ln>
          </p:spPr>
          <p:txBody>
            <a:bodyPr anchorCtr="0" anchor="ctr" bIns="43175" lIns="259800" spcFirstLastPara="1" rIns="43175" wrap="square" tIns="43175">
              <a:noAutofit/>
            </a:bodyPr>
            <a:lstStyle/>
            <a:p>
              <a:pPr indent="0" lvl="0" marL="0" marR="0" rtl="0" algn="l">
                <a:lnSpc>
                  <a:spcPct val="90000"/>
                </a:lnSpc>
                <a:spcBef>
                  <a:spcPts val="0"/>
                </a:spcBef>
                <a:spcAft>
                  <a:spcPts val="0"/>
                </a:spcAft>
                <a:buClr>
                  <a:srgbClr val="000000"/>
                </a:buClr>
                <a:buSzPts val="1700"/>
                <a:buFont typeface="Arial"/>
                <a:buNone/>
              </a:pPr>
              <a:r>
                <a:t/>
              </a:r>
              <a:endParaRPr b="0" i="0" sz="1700" u="none" cap="none" strike="noStrike">
                <a:solidFill>
                  <a:schemeClr val="lt1"/>
                </a:solidFill>
                <a:latin typeface="Arial"/>
                <a:ea typeface="Arial"/>
                <a:cs typeface="Arial"/>
                <a:sym typeface="Arial"/>
              </a:endParaRPr>
            </a:p>
          </p:txBody>
        </p:sp>
        <p:sp>
          <p:nvSpPr>
            <p:cNvPr id="251" name="Google Shape;251;p55"/>
            <p:cNvSpPr/>
            <p:nvPr/>
          </p:nvSpPr>
          <p:spPr>
            <a:xfrm>
              <a:off x="1654400" y="614062"/>
              <a:ext cx="409135" cy="409135"/>
            </a:xfrm>
            <a:prstGeom prst="ellipse">
              <a:avLst/>
            </a:prstGeom>
            <a:solidFill>
              <a:srgbClr val="5087ED"/>
            </a:solidFill>
            <a:ln cap="flat" cmpd="sng" w="25400">
              <a:solidFill>
                <a:srgbClr val="4D85EB"/>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2" name="Google Shape;252;p55"/>
            <p:cNvSpPr/>
            <p:nvPr/>
          </p:nvSpPr>
          <p:spPr>
            <a:xfrm>
              <a:off x="929803" y="1161214"/>
              <a:ext cx="49468" cy="327308"/>
            </a:xfrm>
            <a:prstGeom prst="rect">
              <a:avLst/>
            </a:prstGeom>
            <a:solidFill>
              <a:srgbClr val="5B8DF1"/>
            </a:solidFill>
            <a:ln cap="flat" cmpd="sng" w="2540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3" name="Google Shape;253;p55"/>
            <p:cNvSpPr txBox="1"/>
            <p:nvPr/>
          </p:nvSpPr>
          <p:spPr>
            <a:xfrm>
              <a:off x="929803" y="1161214"/>
              <a:ext cx="49468" cy="327308"/>
            </a:xfrm>
            <a:prstGeom prst="rect">
              <a:avLst/>
            </a:prstGeom>
            <a:noFill/>
            <a:ln>
              <a:noFill/>
            </a:ln>
          </p:spPr>
          <p:txBody>
            <a:bodyPr anchorCtr="0" anchor="ctr" bIns="43175" lIns="259800" spcFirstLastPara="1" rIns="43175" wrap="square" tIns="43175">
              <a:noAutofit/>
            </a:bodyPr>
            <a:lstStyle/>
            <a:p>
              <a:pPr indent="0" lvl="0" marL="0" marR="0" rtl="0" algn="l">
                <a:lnSpc>
                  <a:spcPct val="90000"/>
                </a:lnSpc>
                <a:spcBef>
                  <a:spcPts val="0"/>
                </a:spcBef>
                <a:spcAft>
                  <a:spcPts val="0"/>
                </a:spcAft>
                <a:buClr>
                  <a:srgbClr val="000000"/>
                </a:buClr>
                <a:buSzPts val="1700"/>
                <a:buFont typeface="Arial"/>
                <a:buNone/>
              </a:pPr>
              <a:r>
                <a:t/>
              </a:r>
              <a:endParaRPr b="0" i="0" sz="1700" u="none" cap="none" strike="noStrike">
                <a:solidFill>
                  <a:schemeClr val="lt1"/>
                </a:solidFill>
                <a:latin typeface="Arial"/>
                <a:ea typeface="Arial"/>
                <a:cs typeface="Arial"/>
                <a:sym typeface="Arial"/>
              </a:endParaRPr>
            </a:p>
          </p:txBody>
        </p:sp>
        <p:sp>
          <p:nvSpPr>
            <p:cNvPr id="254" name="Google Shape;254;p55"/>
            <p:cNvSpPr/>
            <p:nvPr/>
          </p:nvSpPr>
          <p:spPr>
            <a:xfrm>
              <a:off x="1816830" y="1104953"/>
              <a:ext cx="409135" cy="409135"/>
            </a:xfrm>
            <a:prstGeom prst="ellipse">
              <a:avLst/>
            </a:prstGeom>
            <a:solidFill>
              <a:srgbClr val="5E8FF2"/>
            </a:solidFill>
            <a:ln cap="flat" cmpd="sng" w="25400">
              <a:solidFill>
                <a:srgbClr val="5B8DF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5" name="Google Shape;255;p55"/>
            <p:cNvSpPr/>
            <p:nvPr/>
          </p:nvSpPr>
          <p:spPr>
            <a:xfrm>
              <a:off x="935888" y="1634017"/>
              <a:ext cx="45711" cy="327308"/>
            </a:xfrm>
            <a:prstGeom prst="rect">
              <a:avLst/>
            </a:prstGeom>
            <a:solidFill>
              <a:srgbClr val="6A96F5"/>
            </a:solidFill>
            <a:ln cap="flat" cmpd="sng" w="2540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6" name="Google Shape;256;p55"/>
            <p:cNvSpPr txBox="1"/>
            <p:nvPr/>
          </p:nvSpPr>
          <p:spPr>
            <a:xfrm>
              <a:off x="935888" y="1634017"/>
              <a:ext cx="45711" cy="327308"/>
            </a:xfrm>
            <a:prstGeom prst="rect">
              <a:avLst/>
            </a:prstGeom>
            <a:noFill/>
            <a:ln>
              <a:noFill/>
            </a:ln>
          </p:spPr>
          <p:txBody>
            <a:bodyPr anchorCtr="0" anchor="ctr" bIns="43175" lIns="259800" spcFirstLastPara="1" rIns="43175" wrap="square" tIns="43175">
              <a:noAutofit/>
            </a:bodyPr>
            <a:lstStyle/>
            <a:p>
              <a:pPr indent="0" lvl="0" marL="0" marR="0" rtl="0" algn="l">
                <a:lnSpc>
                  <a:spcPct val="90000"/>
                </a:lnSpc>
                <a:spcBef>
                  <a:spcPts val="0"/>
                </a:spcBef>
                <a:spcAft>
                  <a:spcPts val="0"/>
                </a:spcAft>
                <a:buClr>
                  <a:srgbClr val="000000"/>
                </a:buClr>
                <a:buSzPts val="1700"/>
                <a:buFont typeface="Arial"/>
                <a:buNone/>
              </a:pPr>
              <a:r>
                <a:t/>
              </a:r>
              <a:endParaRPr b="0" i="0" sz="1700" u="none" cap="none" strike="noStrike">
                <a:solidFill>
                  <a:schemeClr val="lt1"/>
                </a:solidFill>
                <a:latin typeface="Arial"/>
                <a:ea typeface="Arial"/>
                <a:cs typeface="Arial"/>
                <a:sym typeface="Arial"/>
              </a:endParaRPr>
            </a:p>
          </p:txBody>
        </p:sp>
        <p:sp>
          <p:nvSpPr>
            <p:cNvPr id="257" name="Google Shape;257;p55"/>
            <p:cNvSpPr/>
            <p:nvPr/>
          </p:nvSpPr>
          <p:spPr>
            <a:xfrm>
              <a:off x="1868692" y="1596203"/>
              <a:ext cx="409135" cy="409135"/>
            </a:xfrm>
            <a:prstGeom prst="ellipse">
              <a:avLst/>
            </a:prstGeom>
            <a:solidFill>
              <a:schemeClr val="lt1"/>
            </a:solidFill>
            <a:ln cap="flat" cmpd="sng" w="25400">
              <a:solidFill>
                <a:srgbClr val="6A96F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8" name="Google Shape;258;p55"/>
            <p:cNvSpPr/>
            <p:nvPr/>
          </p:nvSpPr>
          <p:spPr>
            <a:xfrm>
              <a:off x="940956" y="2112869"/>
              <a:ext cx="45733" cy="327308"/>
            </a:xfrm>
            <a:prstGeom prst="rect">
              <a:avLst/>
            </a:prstGeom>
            <a:solidFill>
              <a:srgbClr val="7AA1F9"/>
            </a:solidFill>
            <a:ln cap="flat" cmpd="sng" w="2540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9" name="Google Shape;259;p55"/>
            <p:cNvSpPr txBox="1"/>
            <p:nvPr/>
          </p:nvSpPr>
          <p:spPr>
            <a:xfrm>
              <a:off x="940956" y="2112869"/>
              <a:ext cx="45733" cy="327308"/>
            </a:xfrm>
            <a:prstGeom prst="rect">
              <a:avLst/>
            </a:prstGeom>
            <a:noFill/>
            <a:ln>
              <a:noFill/>
            </a:ln>
          </p:spPr>
          <p:txBody>
            <a:bodyPr anchorCtr="0" anchor="ctr" bIns="43175" lIns="259800" spcFirstLastPara="1" rIns="43175" wrap="square" tIns="43175">
              <a:noAutofit/>
            </a:bodyPr>
            <a:lstStyle/>
            <a:p>
              <a:pPr indent="0" lvl="0" marL="0" marR="0" rtl="0" algn="l">
                <a:lnSpc>
                  <a:spcPct val="90000"/>
                </a:lnSpc>
                <a:spcBef>
                  <a:spcPts val="0"/>
                </a:spcBef>
                <a:spcAft>
                  <a:spcPts val="0"/>
                </a:spcAft>
                <a:buClr>
                  <a:srgbClr val="000000"/>
                </a:buClr>
                <a:buSzPts val="1700"/>
                <a:buFont typeface="Arial"/>
                <a:buNone/>
              </a:pPr>
              <a:r>
                <a:t/>
              </a:r>
              <a:endParaRPr b="0" i="0" sz="1700" u="none" cap="none" strike="noStrike">
                <a:solidFill>
                  <a:schemeClr val="lt1"/>
                </a:solidFill>
                <a:latin typeface="Arial"/>
                <a:ea typeface="Arial"/>
                <a:cs typeface="Arial"/>
                <a:sym typeface="Arial"/>
              </a:endParaRPr>
            </a:p>
          </p:txBody>
        </p:sp>
        <p:sp>
          <p:nvSpPr>
            <p:cNvPr id="260" name="Google Shape;260;p55"/>
            <p:cNvSpPr/>
            <p:nvPr/>
          </p:nvSpPr>
          <p:spPr>
            <a:xfrm>
              <a:off x="1816830" y="2087453"/>
              <a:ext cx="409135" cy="409135"/>
            </a:xfrm>
            <a:prstGeom prst="ellipse">
              <a:avLst/>
            </a:prstGeom>
            <a:solidFill>
              <a:schemeClr val="lt1"/>
            </a:solidFill>
            <a:ln cap="flat" cmpd="sng" w="25400">
              <a:solidFill>
                <a:srgbClr val="7AA1F9"/>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1" name="Google Shape;261;p55"/>
            <p:cNvSpPr/>
            <p:nvPr/>
          </p:nvSpPr>
          <p:spPr>
            <a:xfrm>
              <a:off x="940355" y="2582062"/>
              <a:ext cx="45695" cy="327308"/>
            </a:xfrm>
            <a:prstGeom prst="rect">
              <a:avLst/>
            </a:prstGeom>
            <a:solidFill>
              <a:srgbClr val="8BABFC"/>
            </a:solidFill>
            <a:ln cap="flat" cmpd="sng" w="2540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2" name="Google Shape;262;p55"/>
            <p:cNvSpPr txBox="1"/>
            <p:nvPr/>
          </p:nvSpPr>
          <p:spPr>
            <a:xfrm>
              <a:off x="940355" y="2582062"/>
              <a:ext cx="45695" cy="327308"/>
            </a:xfrm>
            <a:prstGeom prst="rect">
              <a:avLst/>
            </a:prstGeom>
            <a:noFill/>
            <a:ln>
              <a:noFill/>
            </a:ln>
          </p:spPr>
          <p:txBody>
            <a:bodyPr anchorCtr="0" anchor="ctr" bIns="43175" lIns="259800" spcFirstLastPara="1" rIns="43175" wrap="square" tIns="43175">
              <a:noAutofit/>
            </a:bodyPr>
            <a:lstStyle/>
            <a:p>
              <a:pPr indent="0" lvl="0" marL="0" marR="0" rtl="0" algn="l">
                <a:lnSpc>
                  <a:spcPct val="90000"/>
                </a:lnSpc>
                <a:spcBef>
                  <a:spcPts val="0"/>
                </a:spcBef>
                <a:spcAft>
                  <a:spcPts val="0"/>
                </a:spcAft>
                <a:buClr>
                  <a:srgbClr val="000000"/>
                </a:buClr>
                <a:buSzPts val="1700"/>
                <a:buFont typeface="Arial"/>
                <a:buNone/>
              </a:pPr>
              <a:r>
                <a:t/>
              </a:r>
              <a:endParaRPr b="0" i="0" sz="1700" u="none" cap="none" strike="noStrike">
                <a:solidFill>
                  <a:schemeClr val="lt1"/>
                </a:solidFill>
                <a:latin typeface="Arial"/>
                <a:ea typeface="Arial"/>
                <a:cs typeface="Arial"/>
                <a:sym typeface="Arial"/>
              </a:endParaRPr>
            </a:p>
          </p:txBody>
        </p:sp>
        <p:sp>
          <p:nvSpPr>
            <p:cNvPr id="263" name="Google Shape;263;p55"/>
            <p:cNvSpPr/>
            <p:nvPr/>
          </p:nvSpPr>
          <p:spPr>
            <a:xfrm>
              <a:off x="1654400" y="2578343"/>
              <a:ext cx="409135" cy="409135"/>
            </a:xfrm>
            <a:prstGeom prst="ellipse">
              <a:avLst/>
            </a:prstGeom>
            <a:solidFill>
              <a:schemeClr val="lt1"/>
            </a:solidFill>
            <a:ln cap="flat" cmpd="sng" w="25400">
              <a:solidFill>
                <a:srgbClr val="8BABF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4" name="Google Shape;264;p55"/>
            <p:cNvSpPr/>
            <p:nvPr/>
          </p:nvSpPr>
          <p:spPr>
            <a:xfrm>
              <a:off x="942264" y="3026818"/>
              <a:ext cx="61603" cy="327308"/>
            </a:xfrm>
            <a:prstGeom prst="rect">
              <a:avLst/>
            </a:prstGeom>
            <a:solidFill>
              <a:srgbClr val="9CB6FE"/>
            </a:solidFill>
            <a:ln cap="flat" cmpd="sng" w="2540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5" name="Google Shape;265;p55"/>
            <p:cNvSpPr txBox="1"/>
            <p:nvPr/>
          </p:nvSpPr>
          <p:spPr>
            <a:xfrm>
              <a:off x="942264" y="3026818"/>
              <a:ext cx="61603" cy="327308"/>
            </a:xfrm>
            <a:prstGeom prst="rect">
              <a:avLst/>
            </a:prstGeom>
            <a:noFill/>
            <a:ln>
              <a:noFill/>
            </a:ln>
          </p:spPr>
          <p:txBody>
            <a:bodyPr anchorCtr="0" anchor="ctr" bIns="43175" lIns="259800" spcFirstLastPara="1" rIns="43175" wrap="square" tIns="43175">
              <a:noAutofit/>
            </a:bodyPr>
            <a:lstStyle/>
            <a:p>
              <a:pPr indent="0" lvl="0" marL="0" marR="0" rtl="0" algn="l">
                <a:lnSpc>
                  <a:spcPct val="90000"/>
                </a:lnSpc>
                <a:spcBef>
                  <a:spcPts val="0"/>
                </a:spcBef>
                <a:spcAft>
                  <a:spcPts val="0"/>
                </a:spcAft>
                <a:buClr>
                  <a:srgbClr val="000000"/>
                </a:buClr>
                <a:buSzPts val="1700"/>
                <a:buFont typeface="Arial"/>
                <a:buNone/>
              </a:pPr>
              <a:r>
                <a:t/>
              </a:r>
              <a:endParaRPr b="0" i="0" sz="1700" u="none" cap="none" strike="noStrike">
                <a:solidFill>
                  <a:schemeClr val="lt1"/>
                </a:solidFill>
                <a:latin typeface="Arial"/>
                <a:ea typeface="Arial"/>
                <a:cs typeface="Arial"/>
                <a:sym typeface="Arial"/>
              </a:endParaRPr>
            </a:p>
          </p:txBody>
        </p:sp>
        <p:sp>
          <p:nvSpPr>
            <p:cNvPr id="266" name="Google Shape;266;p55"/>
            <p:cNvSpPr/>
            <p:nvPr/>
          </p:nvSpPr>
          <p:spPr>
            <a:xfrm>
              <a:off x="1357993" y="3069594"/>
              <a:ext cx="409135" cy="409135"/>
            </a:xfrm>
            <a:prstGeom prst="ellipse">
              <a:avLst/>
            </a:prstGeom>
            <a:solidFill>
              <a:schemeClr val="lt1"/>
            </a:solidFill>
            <a:ln cap="flat" cmpd="sng" w="25400">
              <a:solidFill>
                <a:srgbClr val="9CB6FE"/>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267" name="Google Shape;267;p55"/>
          <p:cNvSpPr txBox="1"/>
          <p:nvPr/>
        </p:nvSpPr>
        <p:spPr>
          <a:xfrm>
            <a:off x="3618600" y="2135525"/>
            <a:ext cx="1906800" cy="2400627"/>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2000"/>
              <a:buFont typeface="Arial"/>
              <a:buNone/>
            </a:pPr>
            <a:r>
              <a:rPr b="1" i="0" lang="en-US" sz="14400" u="none" cap="none" strike="noStrike">
                <a:solidFill>
                  <a:srgbClr val="B7B7B7"/>
                </a:solidFill>
                <a:latin typeface="Calibri"/>
                <a:ea typeface="Calibri"/>
                <a:cs typeface="Calibri"/>
                <a:sym typeface="Calibri"/>
              </a:rPr>
              <a:t>3</a:t>
            </a:r>
            <a:endParaRPr b="1" i="0" sz="12000" u="none" cap="none" strike="noStrike">
              <a:solidFill>
                <a:srgbClr val="B7B7B7"/>
              </a:solidFill>
              <a:latin typeface="Calibri"/>
              <a:ea typeface="Calibri"/>
              <a:cs typeface="Calibri"/>
              <a:sym typeface="Calibri"/>
            </a:endParaRPr>
          </a:p>
        </p:txBody>
      </p:sp>
      <p:pic>
        <p:nvPicPr>
          <p:cNvPr descr="Εικόνα που περιέχει λογότυπο&#10;&#10;Περιγραφή που δημιουργήθηκε αυτόματα" id="268" name="Google Shape;268;p55"/>
          <p:cNvPicPr preferRelativeResize="0"/>
          <p:nvPr/>
        </p:nvPicPr>
        <p:blipFill rotWithShape="1">
          <a:blip r:embed="rId3">
            <a:alphaModFix/>
          </a:blip>
          <a:srcRect b="0" l="0" r="0" t="0"/>
          <a:stretch/>
        </p:blipFill>
        <p:spPr>
          <a:xfrm>
            <a:off x="6423374" y="4434862"/>
            <a:ext cx="2601408" cy="649180"/>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2" name="Shape 272"/>
        <p:cNvGrpSpPr/>
        <p:nvPr/>
      </p:nvGrpSpPr>
      <p:grpSpPr>
        <a:xfrm>
          <a:off x="0" y="0"/>
          <a:ext cx="0" cy="0"/>
          <a:chOff x="0" y="0"/>
          <a:chExt cx="0" cy="0"/>
        </a:xfrm>
      </p:grpSpPr>
      <p:pic>
        <p:nvPicPr>
          <p:cNvPr id="273" name="Google Shape;273;p21"/>
          <p:cNvPicPr preferRelativeResize="0"/>
          <p:nvPr/>
        </p:nvPicPr>
        <p:blipFill rotWithShape="1">
          <a:blip r:embed="rId3">
            <a:alphaModFix/>
          </a:blip>
          <a:srcRect b="0" l="0" r="0" t="0"/>
          <a:stretch/>
        </p:blipFill>
        <p:spPr>
          <a:xfrm>
            <a:off x="0" y="4816935"/>
            <a:ext cx="9144000" cy="329923"/>
          </a:xfrm>
          <a:prstGeom prst="rect">
            <a:avLst/>
          </a:prstGeom>
          <a:noFill/>
          <a:ln>
            <a:noFill/>
          </a:ln>
        </p:spPr>
      </p:pic>
      <p:sp>
        <p:nvSpPr>
          <p:cNvPr id="274" name="Google Shape;274;p21"/>
          <p:cNvSpPr txBox="1"/>
          <p:nvPr>
            <p:ph type="title"/>
          </p:nvPr>
        </p:nvSpPr>
        <p:spPr>
          <a:xfrm>
            <a:off x="212942" y="384048"/>
            <a:ext cx="8668011" cy="572700"/>
          </a:xfrm>
          <a:prstGeom prst="rect">
            <a:avLst/>
          </a:prstGeom>
          <a:noFill/>
          <a:ln>
            <a:noFill/>
          </a:ln>
        </p:spPr>
        <p:txBody>
          <a:bodyPr anchorCtr="0" anchor="t" bIns="91425" lIns="91425" spcFirstLastPara="1" rIns="91425" wrap="square" tIns="91425">
            <a:noAutofit/>
          </a:bodyPr>
          <a:lstStyle/>
          <a:p>
            <a:pPr indent="0" lvl="0" marL="0" rtl="0" algn="ctr">
              <a:lnSpc>
                <a:spcPct val="100000"/>
              </a:lnSpc>
              <a:spcBef>
                <a:spcPts val="0"/>
              </a:spcBef>
              <a:spcAft>
                <a:spcPts val="0"/>
              </a:spcAft>
              <a:buSzPts val="2800"/>
              <a:buFont typeface="Montserrat"/>
              <a:buNone/>
            </a:pPr>
            <a:r>
              <a:rPr lang="en-US" sz="3000">
                <a:latin typeface="Arial"/>
                <a:ea typeface="Arial"/>
                <a:cs typeface="Arial"/>
                <a:sym typeface="Arial"/>
              </a:rPr>
              <a:t>Carl Roger’s Theory - Humanitarian Approach</a:t>
            </a:r>
            <a:endParaRPr sz="3000">
              <a:latin typeface="Arial"/>
              <a:ea typeface="Arial"/>
              <a:cs typeface="Arial"/>
              <a:sym typeface="Arial"/>
            </a:endParaRPr>
          </a:p>
        </p:txBody>
      </p:sp>
      <p:pic>
        <p:nvPicPr>
          <p:cNvPr id="275" name="Google Shape;275;p21"/>
          <p:cNvPicPr preferRelativeResize="0"/>
          <p:nvPr/>
        </p:nvPicPr>
        <p:blipFill rotWithShape="1">
          <a:blip r:embed="rId4">
            <a:alphaModFix/>
          </a:blip>
          <a:srcRect b="0" l="0" r="0" t="0"/>
          <a:stretch/>
        </p:blipFill>
        <p:spPr>
          <a:xfrm>
            <a:off x="6209579" y="1341506"/>
            <a:ext cx="2095500" cy="2781300"/>
          </a:xfrm>
          <a:prstGeom prst="rect">
            <a:avLst/>
          </a:prstGeom>
          <a:noFill/>
          <a:ln>
            <a:noFill/>
          </a:ln>
        </p:spPr>
      </p:pic>
      <p:sp>
        <p:nvSpPr>
          <p:cNvPr id="276" name="Google Shape;276;p21"/>
          <p:cNvSpPr txBox="1"/>
          <p:nvPr/>
        </p:nvSpPr>
        <p:spPr>
          <a:xfrm>
            <a:off x="717800" y="2043682"/>
            <a:ext cx="5355265" cy="1384995"/>
          </a:xfrm>
          <a:prstGeom prst="rect">
            <a:avLst/>
          </a:prstGeom>
          <a:solidFill>
            <a:schemeClr val="lt1"/>
          </a:solidFill>
          <a:ln>
            <a:noFill/>
          </a:ln>
          <a:effectLst>
            <a:outerShdw blurRad="107950" algn="ctr" dir="5400000" dist="12700">
              <a:srgbClr val="000000"/>
            </a:outerShdw>
          </a:effectLst>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400"/>
              <a:buFont typeface="Arial"/>
              <a:buNone/>
            </a:pPr>
            <a:r>
              <a:rPr b="0" i="0" lang="en-US" sz="1400" u="none" cap="none" strike="noStrike">
                <a:solidFill>
                  <a:schemeClr val="dk1"/>
                </a:solidFill>
                <a:latin typeface="Arial"/>
                <a:ea typeface="Arial"/>
                <a:cs typeface="Arial"/>
                <a:sym typeface="Arial"/>
              </a:rPr>
              <a:t>Carl Rogers (1902-1987), a prominent figure in psychology, developed a theory known as the Humanistic or Person-Centered Approach.</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400"/>
              <a:buFont typeface="Arial"/>
              <a:buNone/>
            </a:pPr>
            <a:r>
              <a:rPr b="0" i="0" lang="en-US" sz="1400" u="none" cap="none" strike="noStrike">
                <a:solidFill>
                  <a:schemeClr val="dk1"/>
                </a:solidFill>
                <a:latin typeface="Arial"/>
                <a:ea typeface="Arial"/>
                <a:cs typeface="Arial"/>
                <a:sym typeface="Arial"/>
              </a:rPr>
              <a:t>- This approach emphasizes the innate worth and potential of individuals, focusing on their </a:t>
            </a:r>
            <a:r>
              <a:rPr b="1" i="0" lang="en-US" sz="1400" u="none" cap="none" strike="noStrike">
                <a:solidFill>
                  <a:schemeClr val="accent5"/>
                </a:solidFill>
                <a:latin typeface="Arial"/>
                <a:ea typeface="Arial"/>
                <a:cs typeface="Arial"/>
                <a:sym typeface="Arial"/>
              </a:rPr>
              <a:t>subjective experience, self-actualization, and personal growth</a:t>
            </a:r>
            <a:r>
              <a:rPr b="0" i="0" lang="en-US" sz="1400" u="none" cap="none" strike="noStrike">
                <a:solidFill>
                  <a:schemeClr val="dk1"/>
                </a:solidFill>
                <a:latin typeface="Arial"/>
                <a:ea typeface="Arial"/>
                <a:cs typeface="Arial"/>
                <a:sym typeface="Arial"/>
              </a:rPr>
              <a:t>. </a:t>
            </a:r>
            <a:endParaRPr b="0" i="0" sz="1400" u="none" cap="none" strike="noStrike">
              <a:solidFill>
                <a:schemeClr val="dk1"/>
              </a:solidFill>
              <a:latin typeface="Arial"/>
              <a:ea typeface="Arial"/>
              <a:cs typeface="Arial"/>
              <a:sym typeface="Arial"/>
            </a:endParaRPr>
          </a:p>
        </p:txBody>
      </p:sp>
      <p:sp>
        <p:nvSpPr>
          <p:cNvPr id="277" name="Google Shape;277;p21"/>
          <p:cNvSpPr txBox="1"/>
          <p:nvPr/>
        </p:nvSpPr>
        <p:spPr>
          <a:xfrm>
            <a:off x="0" y="4866501"/>
            <a:ext cx="2952307" cy="230792"/>
          </a:xfrm>
          <a:prstGeom prst="rect">
            <a:avLst/>
          </a:prstGeom>
          <a:noFill/>
          <a:ln cap="flat" cmpd="sng" w="9525">
            <a:solidFill>
              <a:srgbClr val="7F7F7F"/>
            </a:solidFill>
            <a:prstDash val="solid"/>
            <a:round/>
            <a:headEnd len="sm" w="sm" type="none"/>
            <a:tailEnd len="sm" w="sm" type="none"/>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200"/>
              <a:buFont typeface="Arial"/>
              <a:buNone/>
            </a:pPr>
            <a:r>
              <a:rPr b="0" i="0" lang="en-US" sz="900" u="none" cap="none" strike="noStrike">
                <a:solidFill>
                  <a:schemeClr val="lt1"/>
                </a:solidFill>
                <a:latin typeface="Arial"/>
                <a:ea typeface="Arial"/>
                <a:cs typeface="Arial"/>
                <a:sym typeface="Arial"/>
              </a:rPr>
              <a:t>Sharma &amp; Gupta, 2023; Wachtel, 2007</a:t>
            </a:r>
            <a:endParaRPr b="0" i="0" sz="900" u="none" cap="none" strike="noStrike">
              <a:solidFill>
                <a:schemeClr val="lt1"/>
              </a:solidFill>
              <a:latin typeface="Arial"/>
              <a:ea typeface="Arial"/>
              <a:cs typeface="Arial"/>
              <a:sym typeface="Arial"/>
            </a:endParaRPr>
          </a:p>
        </p:txBody>
      </p:sp>
      <p:pic>
        <p:nvPicPr>
          <p:cNvPr descr="Εικόνα που περιέχει λογότυπο&#10;&#10;Περιγραφή που δημιουργήθηκε αυτόματα" id="278" name="Google Shape;278;p21"/>
          <p:cNvPicPr preferRelativeResize="0"/>
          <p:nvPr/>
        </p:nvPicPr>
        <p:blipFill rotWithShape="1">
          <a:blip r:embed="rId5">
            <a:alphaModFix/>
          </a:blip>
          <a:srcRect b="0" l="0" r="0" t="0"/>
          <a:stretch/>
        </p:blipFill>
        <p:spPr>
          <a:xfrm>
            <a:off x="6423374" y="4434862"/>
            <a:ext cx="2601408" cy="649180"/>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2" name="Shape 282"/>
        <p:cNvGrpSpPr/>
        <p:nvPr/>
      </p:nvGrpSpPr>
      <p:grpSpPr>
        <a:xfrm>
          <a:off x="0" y="0"/>
          <a:ext cx="0" cy="0"/>
          <a:chOff x="0" y="0"/>
          <a:chExt cx="0" cy="0"/>
        </a:xfrm>
      </p:grpSpPr>
      <p:pic>
        <p:nvPicPr>
          <p:cNvPr id="283" name="Google Shape;283;p22"/>
          <p:cNvPicPr preferRelativeResize="0"/>
          <p:nvPr/>
        </p:nvPicPr>
        <p:blipFill rotWithShape="1">
          <a:blip r:embed="rId3">
            <a:alphaModFix/>
          </a:blip>
          <a:srcRect b="0" l="0" r="0" t="0"/>
          <a:stretch/>
        </p:blipFill>
        <p:spPr>
          <a:xfrm>
            <a:off x="0" y="4816935"/>
            <a:ext cx="9144000" cy="329923"/>
          </a:xfrm>
          <a:prstGeom prst="rect">
            <a:avLst/>
          </a:prstGeom>
          <a:noFill/>
          <a:ln>
            <a:noFill/>
          </a:ln>
        </p:spPr>
      </p:pic>
      <p:sp>
        <p:nvSpPr>
          <p:cNvPr id="284" name="Google Shape;284;p22"/>
          <p:cNvSpPr txBox="1"/>
          <p:nvPr/>
        </p:nvSpPr>
        <p:spPr>
          <a:xfrm>
            <a:off x="0" y="4866501"/>
            <a:ext cx="2952307" cy="230792"/>
          </a:xfrm>
          <a:prstGeom prst="rect">
            <a:avLst/>
          </a:prstGeom>
          <a:noFill/>
          <a:ln cap="flat" cmpd="sng" w="9525">
            <a:solidFill>
              <a:srgbClr val="7F7F7F"/>
            </a:solidFill>
            <a:prstDash val="solid"/>
            <a:round/>
            <a:headEnd len="sm" w="sm" type="none"/>
            <a:tailEnd len="sm" w="sm" type="none"/>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200"/>
              <a:buFont typeface="Arial"/>
              <a:buNone/>
            </a:pPr>
            <a:r>
              <a:rPr b="0" i="0" lang="en-US" sz="900" u="none" cap="none" strike="noStrike">
                <a:solidFill>
                  <a:schemeClr val="lt1"/>
                </a:solidFill>
                <a:latin typeface="Arial"/>
                <a:ea typeface="Arial"/>
                <a:cs typeface="Arial"/>
                <a:sym typeface="Arial"/>
              </a:rPr>
              <a:t>Sharma &amp; Gupta, 2023; Wachtel, 2007</a:t>
            </a:r>
            <a:endParaRPr b="0" i="0" sz="900" u="none" cap="none" strike="noStrike">
              <a:solidFill>
                <a:schemeClr val="lt1"/>
              </a:solidFill>
              <a:latin typeface="Arial"/>
              <a:ea typeface="Arial"/>
              <a:cs typeface="Arial"/>
              <a:sym typeface="Arial"/>
            </a:endParaRPr>
          </a:p>
        </p:txBody>
      </p:sp>
      <p:sp>
        <p:nvSpPr>
          <p:cNvPr id="285" name="Google Shape;285;p22"/>
          <p:cNvSpPr txBox="1"/>
          <p:nvPr/>
        </p:nvSpPr>
        <p:spPr>
          <a:xfrm>
            <a:off x="524320" y="798600"/>
            <a:ext cx="7901700" cy="4250100"/>
          </a:xfrm>
          <a:prstGeom prst="rect">
            <a:avLst/>
          </a:prstGeom>
          <a:noFill/>
          <a:ln>
            <a:noFill/>
          </a:ln>
        </p:spPr>
        <p:txBody>
          <a:bodyPr anchorCtr="0" anchor="t" bIns="45700" lIns="91425" spcFirstLastPara="1" rIns="91425" wrap="square" tIns="45700">
            <a:spAutoFit/>
          </a:bodyPr>
          <a:lstStyle/>
          <a:p>
            <a:pPr indent="0" lvl="0" marL="0" marR="0" rtl="0" algn="l">
              <a:lnSpc>
                <a:spcPct val="115000"/>
              </a:lnSpc>
              <a:spcBef>
                <a:spcPts val="1900"/>
              </a:spcBef>
              <a:spcAft>
                <a:spcPts val="0"/>
              </a:spcAft>
              <a:buClr>
                <a:srgbClr val="000000"/>
              </a:buClr>
              <a:buSzPts val="1400"/>
              <a:buFont typeface="Arial"/>
              <a:buNone/>
            </a:pPr>
            <a:r>
              <a:rPr b="1" i="0" lang="en-US" sz="1400" u="sng" cap="none" strike="noStrike">
                <a:solidFill>
                  <a:schemeClr val="accent1"/>
                </a:solidFill>
                <a:highlight>
                  <a:schemeClr val="lt1"/>
                </a:highlight>
                <a:latin typeface="Arial"/>
                <a:ea typeface="Arial"/>
                <a:cs typeface="Arial"/>
                <a:sym typeface="Arial"/>
              </a:rPr>
              <a:t>1. Self-fulfillment:</a:t>
            </a:r>
            <a:r>
              <a:rPr b="0" i="0" lang="en-US" sz="1400" u="none" cap="none" strike="noStrike">
                <a:solidFill>
                  <a:srgbClr val="374151"/>
                </a:solidFill>
                <a:highlight>
                  <a:schemeClr val="lt1"/>
                </a:highlight>
                <a:latin typeface="Arial"/>
                <a:ea typeface="Arial"/>
                <a:cs typeface="Arial"/>
                <a:sym typeface="Arial"/>
              </a:rPr>
              <a:t> According to Rogers, every individual possesses an innate drive for self-fulfillment, which entails personal growth and development in a way that aligns with their unique potential. This involves harmonizing one's thoughts, emotions, and actions with their authentic self.</a:t>
            </a:r>
            <a:endParaRPr b="0" i="0" sz="1400" u="none" cap="none" strike="noStrike">
              <a:solidFill>
                <a:srgbClr val="374151"/>
              </a:solidFill>
              <a:highlight>
                <a:schemeClr val="lt1"/>
              </a:highlight>
              <a:latin typeface="Arial"/>
              <a:ea typeface="Arial"/>
              <a:cs typeface="Arial"/>
              <a:sym typeface="Arial"/>
            </a:endParaRPr>
          </a:p>
          <a:p>
            <a:pPr indent="0" lvl="0" marL="0" marR="0" rtl="0" algn="l">
              <a:lnSpc>
                <a:spcPct val="115000"/>
              </a:lnSpc>
              <a:spcBef>
                <a:spcPts val="1900"/>
              </a:spcBef>
              <a:spcAft>
                <a:spcPts val="0"/>
              </a:spcAft>
              <a:buClr>
                <a:srgbClr val="000000"/>
              </a:buClr>
              <a:buSzPts val="1400"/>
              <a:buFont typeface="Arial"/>
              <a:buNone/>
            </a:pPr>
            <a:r>
              <a:rPr b="1" i="0" lang="en-US" sz="1400" u="sng" cap="none" strike="noStrike">
                <a:solidFill>
                  <a:schemeClr val="accent1"/>
                </a:solidFill>
                <a:highlight>
                  <a:schemeClr val="lt1"/>
                </a:highlight>
                <a:latin typeface="Arial"/>
                <a:ea typeface="Arial"/>
                <a:cs typeface="Arial"/>
                <a:sym typeface="Arial"/>
              </a:rPr>
              <a:t>2. Client-Centered Therapy: </a:t>
            </a:r>
            <a:r>
              <a:rPr b="0" i="0" lang="en-US" sz="1400" u="none" cap="none" strike="noStrike">
                <a:solidFill>
                  <a:srgbClr val="374151"/>
                </a:solidFill>
                <a:highlight>
                  <a:schemeClr val="lt1"/>
                </a:highlight>
                <a:latin typeface="Arial"/>
                <a:ea typeface="Arial"/>
                <a:cs typeface="Arial"/>
                <a:sym typeface="Arial"/>
              </a:rPr>
              <a:t>Rogers devised a therapeutic approach known as Client-Centered Therapy (also referred to as Person-Centered Therapy), which emphasizes the establishment of a supportive and non-judgmental therapeutic relationship. The therapist offers unconditional positive regard, empathy, and authenticity, fostering a secure environment for clients to explore their thoughts, feelings, and experiences.</a:t>
            </a:r>
            <a:endParaRPr b="0" i="0" sz="1400" u="none" cap="none" strike="noStrike">
              <a:solidFill>
                <a:srgbClr val="374151"/>
              </a:solidFill>
              <a:highlight>
                <a:schemeClr val="lt1"/>
              </a:highlight>
              <a:latin typeface="Arial"/>
              <a:ea typeface="Arial"/>
              <a:cs typeface="Arial"/>
              <a:sym typeface="Arial"/>
            </a:endParaRPr>
          </a:p>
          <a:p>
            <a:pPr indent="0" lvl="0" marL="0" marR="0" rtl="0" algn="l">
              <a:lnSpc>
                <a:spcPct val="115000"/>
              </a:lnSpc>
              <a:spcBef>
                <a:spcPts val="1900"/>
              </a:spcBef>
              <a:spcAft>
                <a:spcPts val="0"/>
              </a:spcAft>
              <a:buClr>
                <a:srgbClr val="000000"/>
              </a:buClr>
              <a:buSzPts val="1400"/>
              <a:buFont typeface="Arial"/>
              <a:buNone/>
            </a:pPr>
            <a:r>
              <a:rPr b="1" i="0" lang="en-US" sz="1400" u="sng" cap="none" strike="noStrike">
                <a:solidFill>
                  <a:schemeClr val="accent1"/>
                </a:solidFill>
                <a:highlight>
                  <a:schemeClr val="lt1"/>
                </a:highlight>
                <a:latin typeface="Arial"/>
                <a:ea typeface="Arial"/>
                <a:cs typeface="Arial"/>
                <a:sym typeface="Arial"/>
              </a:rPr>
              <a:t>3. Non-judgmental Acceptance: </a:t>
            </a:r>
            <a:r>
              <a:rPr b="0" i="0" lang="en-US" sz="1400" u="none" cap="none" strike="noStrike">
                <a:solidFill>
                  <a:srgbClr val="374151"/>
                </a:solidFill>
                <a:highlight>
                  <a:schemeClr val="lt1"/>
                </a:highlight>
                <a:latin typeface="Arial"/>
                <a:ea typeface="Arial"/>
                <a:cs typeface="Arial"/>
                <a:sym typeface="Arial"/>
              </a:rPr>
              <a:t>Non-judgmental acceptance refers to the therapist's unwavering acceptance and lack of judgment towards the client. Rogers believed that cultivating an environment of unconditional positive regard enables clients to freely express themselves, delve into their emotions, and work towar</a:t>
            </a:r>
            <a:r>
              <a:rPr b="0" i="0" lang="en-US" sz="1500" u="none" cap="none" strike="noStrike">
                <a:solidFill>
                  <a:srgbClr val="374151"/>
                </a:solidFill>
                <a:highlight>
                  <a:schemeClr val="lt1"/>
                </a:highlight>
                <a:latin typeface="Arial"/>
                <a:ea typeface="Arial"/>
                <a:cs typeface="Arial"/>
                <a:sym typeface="Arial"/>
              </a:rPr>
              <a:t>ds self-acceptance.</a:t>
            </a:r>
            <a:endParaRPr b="0" i="0" sz="1500" u="none" cap="none" strike="noStrike">
              <a:solidFill>
                <a:srgbClr val="374151"/>
              </a:solidFill>
              <a:highlight>
                <a:schemeClr val="lt1"/>
              </a:highlight>
              <a:latin typeface="Arial"/>
              <a:ea typeface="Arial"/>
              <a:cs typeface="Arial"/>
              <a:sym typeface="Arial"/>
            </a:endParaRPr>
          </a:p>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pic>
        <p:nvPicPr>
          <p:cNvPr descr="Εικόνα που περιέχει λογότυπο&#10;&#10;Περιγραφή που δημιουργήθηκε αυτόματα" id="286" name="Google Shape;286;p22"/>
          <p:cNvPicPr preferRelativeResize="0"/>
          <p:nvPr/>
        </p:nvPicPr>
        <p:blipFill rotWithShape="1">
          <a:blip r:embed="rId4">
            <a:alphaModFix/>
          </a:blip>
          <a:srcRect b="0" l="0" r="0" t="0"/>
          <a:stretch/>
        </p:blipFill>
        <p:spPr>
          <a:xfrm>
            <a:off x="6423374" y="4434862"/>
            <a:ext cx="2601408" cy="649180"/>
          </a:xfrm>
          <a:prstGeom prst="rect">
            <a:avLst/>
          </a:prstGeom>
          <a:noFill/>
          <a:ln>
            <a:noFill/>
          </a:ln>
        </p:spPr>
      </p:pic>
      <p:sp>
        <p:nvSpPr>
          <p:cNvPr id="287" name="Google Shape;287;p22"/>
          <p:cNvSpPr txBox="1"/>
          <p:nvPr>
            <p:ph type="title"/>
          </p:nvPr>
        </p:nvSpPr>
        <p:spPr>
          <a:xfrm>
            <a:off x="187890" y="384048"/>
            <a:ext cx="8762449" cy="572700"/>
          </a:xfrm>
          <a:prstGeom prst="rect">
            <a:avLst/>
          </a:prstGeom>
          <a:noFill/>
          <a:ln>
            <a:noFill/>
          </a:ln>
        </p:spPr>
        <p:txBody>
          <a:bodyPr anchorCtr="0" anchor="t" bIns="91425" lIns="91425" spcFirstLastPara="1" rIns="91425" wrap="square" tIns="91425">
            <a:noAutofit/>
          </a:bodyPr>
          <a:lstStyle/>
          <a:p>
            <a:pPr indent="0" lvl="0" marL="0" rtl="0" algn="ctr">
              <a:lnSpc>
                <a:spcPct val="100000"/>
              </a:lnSpc>
              <a:spcBef>
                <a:spcPts val="0"/>
              </a:spcBef>
              <a:spcAft>
                <a:spcPts val="0"/>
              </a:spcAft>
              <a:buSzPts val="2800"/>
              <a:buFont typeface="Montserrat"/>
              <a:buNone/>
            </a:pPr>
            <a:r>
              <a:rPr lang="en-US" sz="3000">
                <a:latin typeface="Arial"/>
                <a:ea typeface="Arial"/>
                <a:cs typeface="Arial"/>
                <a:sym typeface="Arial"/>
              </a:rPr>
              <a:t>Carl Roger’s Theory - Humanitarian Approach</a:t>
            </a:r>
            <a:endParaRPr sz="3000">
              <a:latin typeface="Arial"/>
              <a:ea typeface="Arial"/>
              <a:cs typeface="Arial"/>
              <a:sym typeface="Arial"/>
            </a:endParaRPr>
          </a:p>
        </p:txBody>
      </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91" name="Shape 291"/>
        <p:cNvGrpSpPr/>
        <p:nvPr/>
      </p:nvGrpSpPr>
      <p:grpSpPr>
        <a:xfrm>
          <a:off x="0" y="0"/>
          <a:ext cx="0" cy="0"/>
          <a:chOff x="0" y="0"/>
          <a:chExt cx="0" cy="0"/>
        </a:xfrm>
      </p:grpSpPr>
      <p:pic>
        <p:nvPicPr>
          <p:cNvPr id="292" name="Google Shape;292;p23"/>
          <p:cNvPicPr preferRelativeResize="0"/>
          <p:nvPr/>
        </p:nvPicPr>
        <p:blipFill rotWithShape="1">
          <a:blip r:embed="rId3">
            <a:alphaModFix/>
          </a:blip>
          <a:srcRect b="0" l="0" r="0" t="0"/>
          <a:stretch/>
        </p:blipFill>
        <p:spPr>
          <a:xfrm>
            <a:off x="0" y="4816935"/>
            <a:ext cx="9144000" cy="329923"/>
          </a:xfrm>
          <a:prstGeom prst="rect">
            <a:avLst/>
          </a:prstGeom>
          <a:noFill/>
          <a:ln>
            <a:noFill/>
          </a:ln>
        </p:spPr>
      </p:pic>
      <p:sp>
        <p:nvSpPr>
          <p:cNvPr id="293" name="Google Shape;293;p23"/>
          <p:cNvSpPr txBox="1"/>
          <p:nvPr/>
        </p:nvSpPr>
        <p:spPr>
          <a:xfrm>
            <a:off x="0" y="4866501"/>
            <a:ext cx="2952307" cy="230792"/>
          </a:xfrm>
          <a:prstGeom prst="rect">
            <a:avLst/>
          </a:prstGeom>
          <a:noFill/>
          <a:ln cap="flat" cmpd="sng" w="9525">
            <a:solidFill>
              <a:srgbClr val="7F7F7F"/>
            </a:solidFill>
            <a:prstDash val="solid"/>
            <a:round/>
            <a:headEnd len="sm" w="sm" type="none"/>
            <a:tailEnd len="sm" w="sm" type="none"/>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200"/>
              <a:buFont typeface="Arial"/>
              <a:buNone/>
            </a:pPr>
            <a:r>
              <a:rPr b="0" i="0" lang="en-US" sz="900" u="none" cap="none" strike="noStrike">
                <a:solidFill>
                  <a:schemeClr val="lt1"/>
                </a:solidFill>
                <a:latin typeface="Arial"/>
                <a:ea typeface="Arial"/>
                <a:cs typeface="Arial"/>
                <a:sym typeface="Arial"/>
              </a:rPr>
              <a:t>Sharma &amp; Gupta, 2023; Wachtel, 2007</a:t>
            </a:r>
            <a:endParaRPr b="0" i="0" sz="900" u="none" cap="none" strike="noStrike">
              <a:solidFill>
                <a:schemeClr val="lt1"/>
              </a:solidFill>
              <a:latin typeface="Arial"/>
              <a:ea typeface="Arial"/>
              <a:cs typeface="Arial"/>
              <a:sym typeface="Arial"/>
            </a:endParaRPr>
          </a:p>
        </p:txBody>
      </p:sp>
      <p:sp>
        <p:nvSpPr>
          <p:cNvPr id="294" name="Google Shape;294;p23"/>
          <p:cNvSpPr txBox="1"/>
          <p:nvPr/>
        </p:nvSpPr>
        <p:spPr>
          <a:xfrm>
            <a:off x="519325" y="975237"/>
            <a:ext cx="8257500" cy="4025100"/>
          </a:xfrm>
          <a:prstGeom prst="rect">
            <a:avLst/>
          </a:prstGeom>
          <a:noFill/>
          <a:ln>
            <a:noFill/>
          </a:ln>
        </p:spPr>
        <p:txBody>
          <a:bodyPr anchorCtr="0" anchor="t" bIns="45700" lIns="91425" spcFirstLastPara="1" rIns="91425" wrap="square" tIns="45700">
            <a:spAutoFit/>
          </a:bodyPr>
          <a:lstStyle/>
          <a:p>
            <a:pPr indent="0" lvl="0" marL="0" marR="0" rtl="0" algn="l">
              <a:lnSpc>
                <a:spcPct val="115000"/>
              </a:lnSpc>
              <a:spcBef>
                <a:spcPts val="0"/>
              </a:spcBef>
              <a:spcAft>
                <a:spcPts val="0"/>
              </a:spcAft>
              <a:buClr>
                <a:srgbClr val="000000"/>
              </a:buClr>
              <a:buSzPts val="1500"/>
              <a:buFont typeface="Arial"/>
              <a:buNone/>
            </a:pPr>
            <a:r>
              <a:rPr b="1" i="0" lang="en-US" sz="1500" u="sng" cap="none" strike="noStrike">
                <a:solidFill>
                  <a:schemeClr val="accent1"/>
                </a:solidFill>
                <a:highlight>
                  <a:schemeClr val="lt1"/>
                </a:highlight>
                <a:latin typeface="Arial"/>
                <a:ea typeface="Arial"/>
                <a:cs typeface="Arial"/>
                <a:sym typeface="Arial"/>
              </a:rPr>
              <a:t>4. Understanding and Connection: </a:t>
            </a:r>
            <a:r>
              <a:rPr b="0" i="0" lang="en-US" sz="1500" u="none" cap="none" strike="noStrike">
                <a:solidFill>
                  <a:schemeClr val="dk1"/>
                </a:solidFill>
                <a:highlight>
                  <a:schemeClr val="lt1"/>
                </a:highlight>
                <a:latin typeface="Arial"/>
                <a:ea typeface="Arial"/>
                <a:cs typeface="Arial"/>
                <a:sym typeface="Arial"/>
              </a:rPr>
              <a:t>Understanding and connection are fundamental elements of the Humanistic Approach. Therapists aim to genuinely comprehend the client's subjective experience and viewpoint, empathizing and putting themselves in their shoes. This fosters a deep connection and facilitates the client's exploration of self and personal growth.</a:t>
            </a:r>
            <a:endParaRPr b="0" i="0" sz="1500" u="none" cap="none" strike="noStrike">
              <a:solidFill>
                <a:schemeClr val="dk1"/>
              </a:solidFill>
              <a:highlight>
                <a:schemeClr val="lt1"/>
              </a:highlight>
              <a:latin typeface="Arial"/>
              <a:ea typeface="Arial"/>
              <a:cs typeface="Arial"/>
              <a:sym typeface="Arial"/>
            </a:endParaRPr>
          </a:p>
          <a:p>
            <a:pPr indent="0" lvl="0" marL="0" marR="0" rtl="0" algn="l">
              <a:lnSpc>
                <a:spcPct val="115000"/>
              </a:lnSpc>
              <a:spcBef>
                <a:spcPts val="0"/>
              </a:spcBef>
              <a:spcAft>
                <a:spcPts val="0"/>
              </a:spcAft>
              <a:buClr>
                <a:srgbClr val="000000"/>
              </a:buClr>
              <a:buSzPts val="1500"/>
              <a:buFont typeface="Arial"/>
              <a:buNone/>
            </a:pPr>
            <a:r>
              <a:rPr b="1" i="0" lang="en-US" sz="1500" u="sng" cap="none" strike="noStrike">
                <a:solidFill>
                  <a:schemeClr val="accent1"/>
                </a:solidFill>
                <a:highlight>
                  <a:schemeClr val="lt1"/>
                </a:highlight>
                <a:latin typeface="Arial"/>
                <a:ea typeface="Arial"/>
                <a:cs typeface="Arial"/>
                <a:sym typeface="Arial"/>
              </a:rPr>
              <a:t>5. Authenticity:</a:t>
            </a:r>
            <a:r>
              <a:rPr b="1" i="0" lang="en-US" sz="1500" u="none" cap="none" strike="noStrike">
                <a:solidFill>
                  <a:schemeClr val="dk1"/>
                </a:solidFill>
                <a:highlight>
                  <a:schemeClr val="lt1"/>
                </a:highlight>
                <a:latin typeface="Arial"/>
                <a:ea typeface="Arial"/>
                <a:cs typeface="Arial"/>
                <a:sym typeface="Arial"/>
              </a:rPr>
              <a:t> </a:t>
            </a:r>
            <a:r>
              <a:rPr b="0" i="0" lang="en-US" sz="1500" u="none" cap="none" strike="noStrike">
                <a:solidFill>
                  <a:schemeClr val="dk1"/>
                </a:solidFill>
                <a:highlight>
                  <a:schemeClr val="lt1"/>
                </a:highlight>
                <a:latin typeface="Arial"/>
                <a:ea typeface="Arial"/>
                <a:cs typeface="Arial"/>
                <a:sym typeface="Arial"/>
              </a:rPr>
              <a:t>Authenticity refers to the therapist's genuine and transparent interactions with clients. According to Rogers, therapists should authentically express their true thoughts and emotions within the therapeutic relationship. This builds trust and creates a safe space for clients to explore their own authenticity.</a:t>
            </a:r>
            <a:endParaRPr b="0" i="0" sz="1500" u="none" cap="none" strike="noStrike">
              <a:solidFill>
                <a:schemeClr val="dk1"/>
              </a:solidFill>
              <a:highlight>
                <a:schemeClr val="lt1"/>
              </a:highlight>
              <a:latin typeface="Arial"/>
              <a:ea typeface="Arial"/>
              <a:cs typeface="Arial"/>
              <a:sym typeface="Arial"/>
            </a:endParaRPr>
          </a:p>
          <a:p>
            <a:pPr indent="0" lvl="0" marL="0" marR="0" rtl="0" algn="l">
              <a:lnSpc>
                <a:spcPct val="115000"/>
              </a:lnSpc>
              <a:spcBef>
                <a:spcPts val="0"/>
              </a:spcBef>
              <a:spcAft>
                <a:spcPts val="0"/>
              </a:spcAft>
              <a:buClr>
                <a:srgbClr val="000000"/>
              </a:buClr>
              <a:buSzPts val="1500"/>
              <a:buFont typeface="Arial"/>
              <a:buNone/>
            </a:pPr>
            <a:r>
              <a:rPr b="1" i="0" lang="en-US" sz="1500" u="sng" cap="none" strike="noStrike">
                <a:solidFill>
                  <a:schemeClr val="accent1"/>
                </a:solidFill>
                <a:highlight>
                  <a:schemeClr val="lt1"/>
                </a:highlight>
                <a:latin typeface="Arial"/>
                <a:ea typeface="Arial"/>
                <a:cs typeface="Arial"/>
                <a:sym typeface="Arial"/>
              </a:rPr>
              <a:t>6. Self-Perception: </a:t>
            </a:r>
            <a:r>
              <a:rPr b="0" i="0" lang="en-US" sz="1500" u="none" cap="none" strike="noStrike">
                <a:solidFill>
                  <a:schemeClr val="dk1"/>
                </a:solidFill>
                <a:highlight>
                  <a:schemeClr val="lt1"/>
                </a:highlight>
                <a:latin typeface="Arial"/>
                <a:ea typeface="Arial"/>
                <a:cs typeface="Arial"/>
                <a:sym typeface="Arial"/>
              </a:rPr>
              <a:t>The concept of self-perception holds great importance in Rogers' approach. It encompasses an individual's beliefs, perceptions, and ideas about themselves. Rogers proposed that discrepancies between the ideal self (the person one aspires to be) and the actual self (the person one perceives themselves to be) can lead to psychological distress. Through therapy, clients are encouraged to align their self-perception with their genuine experiences and values.</a:t>
            </a:r>
            <a:endParaRPr b="0" i="0" sz="1500" u="none" cap="none" strike="noStrike">
              <a:solidFill>
                <a:schemeClr val="dk1"/>
              </a:solidFill>
              <a:highlight>
                <a:schemeClr val="lt1"/>
              </a:highlight>
              <a:latin typeface="Arial"/>
              <a:ea typeface="Arial"/>
              <a:cs typeface="Arial"/>
              <a:sym typeface="Arial"/>
            </a:endParaRPr>
          </a:p>
          <a:p>
            <a:pPr indent="0" lvl="0" marL="0" marR="0" rtl="0" algn="l">
              <a:lnSpc>
                <a:spcPct val="100000"/>
              </a:lnSpc>
              <a:spcBef>
                <a:spcPts val="0"/>
              </a:spcBef>
              <a:spcAft>
                <a:spcPts val="0"/>
              </a:spcAft>
              <a:buClr>
                <a:srgbClr val="000000"/>
              </a:buClr>
              <a:buSzPts val="1400"/>
              <a:buFont typeface="Arial"/>
              <a:buNone/>
            </a:pPr>
            <a:r>
              <a:t/>
            </a:r>
            <a:endParaRPr b="1" i="0" sz="1400" u="sng" cap="none" strike="noStrike">
              <a:solidFill>
                <a:schemeClr val="dk1"/>
              </a:solidFill>
              <a:highlight>
                <a:schemeClr val="lt1"/>
              </a:highlight>
              <a:latin typeface="Arial"/>
              <a:ea typeface="Arial"/>
              <a:cs typeface="Arial"/>
              <a:sym typeface="Arial"/>
            </a:endParaRPr>
          </a:p>
        </p:txBody>
      </p:sp>
      <p:pic>
        <p:nvPicPr>
          <p:cNvPr descr="Εικόνα που περιέχει λογότυπο&#10;&#10;Περιγραφή που δημιουργήθηκε αυτόματα" id="295" name="Google Shape;295;p23"/>
          <p:cNvPicPr preferRelativeResize="0"/>
          <p:nvPr/>
        </p:nvPicPr>
        <p:blipFill rotWithShape="1">
          <a:blip r:embed="rId4">
            <a:alphaModFix/>
          </a:blip>
          <a:srcRect b="0" l="0" r="0" t="0"/>
          <a:stretch/>
        </p:blipFill>
        <p:spPr>
          <a:xfrm>
            <a:off x="6423374" y="4434862"/>
            <a:ext cx="2601408" cy="649180"/>
          </a:xfrm>
          <a:prstGeom prst="rect">
            <a:avLst/>
          </a:prstGeom>
          <a:noFill/>
          <a:ln>
            <a:noFill/>
          </a:ln>
        </p:spPr>
      </p:pic>
      <p:sp>
        <p:nvSpPr>
          <p:cNvPr id="296" name="Google Shape;296;p23"/>
          <p:cNvSpPr txBox="1"/>
          <p:nvPr>
            <p:ph type="title"/>
          </p:nvPr>
        </p:nvSpPr>
        <p:spPr>
          <a:xfrm>
            <a:off x="187890" y="384048"/>
            <a:ext cx="8762449" cy="572700"/>
          </a:xfrm>
          <a:prstGeom prst="rect">
            <a:avLst/>
          </a:prstGeom>
          <a:noFill/>
          <a:ln>
            <a:noFill/>
          </a:ln>
        </p:spPr>
        <p:txBody>
          <a:bodyPr anchorCtr="0" anchor="t" bIns="91425" lIns="91425" spcFirstLastPara="1" rIns="91425" wrap="square" tIns="91425">
            <a:noAutofit/>
          </a:bodyPr>
          <a:lstStyle/>
          <a:p>
            <a:pPr indent="0" lvl="0" marL="0" rtl="0" algn="ctr">
              <a:lnSpc>
                <a:spcPct val="100000"/>
              </a:lnSpc>
              <a:spcBef>
                <a:spcPts val="0"/>
              </a:spcBef>
              <a:spcAft>
                <a:spcPts val="0"/>
              </a:spcAft>
              <a:buSzPts val="2800"/>
              <a:buFont typeface="Montserrat"/>
              <a:buNone/>
            </a:pPr>
            <a:r>
              <a:rPr lang="en-US" sz="3000">
                <a:latin typeface="Arial"/>
                <a:ea typeface="Arial"/>
                <a:cs typeface="Arial"/>
                <a:sym typeface="Arial"/>
              </a:rPr>
              <a:t>Carl Roger’s Theory - Humanitarian Approach</a:t>
            </a:r>
            <a:endParaRPr sz="3000">
              <a:latin typeface="Arial"/>
              <a:ea typeface="Arial"/>
              <a:cs typeface="Arial"/>
              <a:sym typeface="Arial"/>
            </a:endParaRPr>
          </a:p>
        </p:txBody>
      </p: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00" name="Shape 300"/>
        <p:cNvGrpSpPr/>
        <p:nvPr/>
      </p:nvGrpSpPr>
      <p:grpSpPr>
        <a:xfrm>
          <a:off x="0" y="0"/>
          <a:ext cx="0" cy="0"/>
          <a:chOff x="0" y="0"/>
          <a:chExt cx="0" cy="0"/>
        </a:xfrm>
      </p:grpSpPr>
      <p:pic>
        <p:nvPicPr>
          <p:cNvPr id="301" name="Google Shape;301;p24"/>
          <p:cNvPicPr preferRelativeResize="0"/>
          <p:nvPr/>
        </p:nvPicPr>
        <p:blipFill rotWithShape="1">
          <a:blip r:embed="rId3">
            <a:alphaModFix/>
          </a:blip>
          <a:srcRect b="0" l="0" r="0" t="0"/>
          <a:stretch/>
        </p:blipFill>
        <p:spPr>
          <a:xfrm>
            <a:off x="0" y="4816935"/>
            <a:ext cx="9144000" cy="329923"/>
          </a:xfrm>
          <a:prstGeom prst="rect">
            <a:avLst/>
          </a:prstGeom>
          <a:noFill/>
          <a:ln>
            <a:noFill/>
          </a:ln>
        </p:spPr>
      </p:pic>
      <p:sp>
        <p:nvSpPr>
          <p:cNvPr id="302" name="Google Shape;302;p24"/>
          <p:cNvSpPr txBox="1"/>
          <p:nvPr/>
        </p:nvSpPr>
        <p:spPr>
          <a:xfrm>
            <a:off x="0" y="4866501"/>
            <a:ext cx="2952307" cy="230792"/>
          </a:xfrm>
          <a:prstGeom prst="rect">
            <a:avLst/>
          </a:prstGeom>
          <a:noFill/>
          <a:ln cap="flat" cmpd="sng" w="9525">
            <a:solidFill>
              <a:srgbClr val="7F7F7F"/>
            </a:solidFill>
            <a:prstDash val="solid"/>
            <a:round/>
            <a:headEnd len="sm" w="sm" type="none"/>
            <a:tailEnd len="sm" w="sm" type="none"/>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200"/>
              <a:buFont typeface="Arial"/>
              <a:buNone/>
            </a:pPr>
            <a:r>
              <a:rPr b="0" i="0" lang="en-US" sz="900" u="none" cap="none" strike="noStrike">
                <a:solidFill>
                  <a:schemeClr val="lt1"/>
                </a:solidFill>
                <a:latin typeface="Arial"/>
                <a:ea typeface="Arial"/>
                <a:cs typeface="Arial"/>
                <a:sym typeface="Arial"/>
              </a:rPr>
              <a:t>Sharma &amp; Gupta, 2023; Wachtel, 2007</a:t>
            </a:r>
            <a:endParaRPr b="0" i="0" sz="900" u="none" cap="none" strike="noStrike">
              <a:solidFill>
                <a:schemeClr val="lt1"/>
              </a:solidFill>
              <a:latin typeface="Arial"/>
              <a:ea typeface="Arial"/>
              <a:cs typeface="Arial"/>
              <a:sym typeface="Arial"/>
            </a:endParaRPr>
          </a:p>
        </p:txBody>
      </p:sp>
      <p:sp>
        <p:nvSpPr>
          <p:cNvPr id="303" name="Google Shape;303;p24"/>
          <p:cNvSpPr txBox="1"/>
          <p:nvPr/>
        </p:nvSpPr>
        <p:spPr>
          <a:xfrm>
            <a:off x="621069" y="1092698"/>
            <a:ext cx="7708199" cy="2031325"/>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400"/>
              <a:buFont typeface="Arial"/>
              <a:buNone/>
            </a:pPr>
            <a:r>
              <a:rPr b="1" i="0" lang="en-US" sz="1400" u="sng" cap="none" strike="noStrike">
                <a:solidFill>
                  <a:schemeClr val="accent5"/>
                </a:solidFill>
                <a:latin typeface="Arial"/>
                <a:ea typeface="Arial"/>
                <a:cs typeface="Arial"/>
                <a:sym typeface="Arial"/>
              </a:rPr>
              <a:t>7. Personal Growth and Actualization: </a:t>
            </a:r>
            <a:r>
              <a:rPr b="0" i="0" lang="en-US" sz="1400" u="none" cap="none" strike="noStrike">
                <a:solidFill>
                  <a:srgbClr val="000000"/>
                </a:solidFill>
                <a:latin typeface="Arial"/>
                <a:ea typeface="Arial"/>
                <a:cs typeface="Arial"/>
                <a:sym typeface="Arial"/>
              </a:rPr>
              <a:t>The Humanistic Approach views personal growth and self-actualization as ongoing processes throughout an individual's life. Rogers believed that as individuals gain self-awareness, self-acceptance, and congruence between their ideal and actual selves, they can lead more fulfilling lives and reach their highest potential.</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400"/>
              <a:buFont typeface="Arial"/>
              <a:buNone/>
            </a:pPr>
            <a:r>
              <a:rPr b="1" i="0" lang="en-US" sz="1400" u="sng" cap="none" strike="noStrike">
                <a:solidFill>
                  <a:schemeClr val="accent5"/>
                </a:solidFill>
                <a:latin typeface="Arial"/>
                <a:ea typeface="Arial"/>
                <a:cs typeface="Arial"/>
                <a:sym typeface="Arial"/>
              </a:rPr>
              <a:t>8. Non-Directive Approach: </a:t>
            </a:r>
            <a:r>
              <a:rPr b="0" i="0" lang="en-US" sz="1400" u="none" cap="none" strike="noStrike">
                <a:solidFill>
                  <a:srgbClr val="000000"/>
                </a:solidFill>
                <a:latin typeface="Arial"/>
                <a:ea typeface="Arial"/>
                <a:cs typeface="Arial"/>
                <a:sym typeface="Arial"/>
              </a:rPr>
              <a:t>Rogers emphasized a non-directive approach in therapy, allowing clients to lead the process and explore their own thoughts and feelings. The therapist provides support, reflection, and validation without imposing their own agenda or interpretations.</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04" name="Google Shape;304;p24"/>
          <p:cNvSpPr txBox="1"/>
          <p:nvPr/>
        </p:nvSpPr>
        <p:spPr>
          <a:xfrm>
            <a:off x="715925" y="3257281"/>
            <a:ext cx="7407300" cy="954300"/>
          </a:xfrm>
          <a:prstGeom prst="rect">
            <a:avLst/>
          </a:prstGeom>
          <a:solidFill>
            <a:schemeClr val="lt1"/>
          </a:solidFill>
          <a:ln cap="flat" cmpd="sng" w="25400">
            <a:solidFill>
              <a:schemeClr val="accent1"/>
            </a:solidFill>
            <a:prstDash val="solid"/>
            <a:round/>
            <a:headEnd len="sm" w="sm" type="none"/>
            <a:tailEnd len="sm" w="sm" type="none"/>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1400"/>
              <a:buFont typeface="Arial"/>
              <a:buNone/>
            </a:pPr>
            <a:r>
              <a:rPr b="0" i="0" lang="en-US" sz="1400" u="none" cap="none" strike="noStrike">
                <a:solidFill>
                  <a:schemeClr val="dk1"/>
                </a:solidFill>
                <a:latin typeface="Arial"/>
                <a:ea typeface="Arial"/>
                <a:cs typeface="Arial"/>
                <a:sym typeface="Arial"/>
              </a:rPr>
              <a:t>Carl Rogers' Humanistic Approach focuses on creating a therapeutic environment characterized by </a:t>
            </a:r>
            <a:r>
              <a:rPr b="1" i="0" lang="en-US" sz="1400" u="none" cap="none" strike="noStrike">
                <a:solidFill>
                  <a:schemeClr val="dk1"/>
                </a:solidFill>
                <a:latin typeface="Arial"/>
                <a:ea typeface="Arial"/>
                <a:cs typeface="Arial"/>
                <a:sym typeface="Arial"/>
              </a:rPr>
              <a:t>empathy, unconditional positive regard, and congruence</a:t>
            </a:r>
            <a:r>
              <a:rPr b="0" i="0" lang="en-US" sz="1400" u="none" cap="none" strike="noStrike">
                <a:solidFill>
                  <a:schemeClr val="dk1"/>
                </a:solidFill>
                <a:latin typeface="Arial"/>
                <a:ea typeface="Arial"/>
                <a:cs typeface="Arial"/>
                <a:sym typeface="Arial"/>
              </a:rPr>
              <a:t>. By providing this supportive climate, individuals can explore their inner experiences, enhance self-awareness, and work towards personal growth and self-actualization.</a:t>
            </a:r>
            <a:endParaRPr b="0" i="0" sz="1400" u="none" cap="none" strike="noStrike">
              <a:solidFill>
                <a:srgbClr val="000000"/>
              </a:solidFill>
              <a:latin typeface="Arial"/>
              <a:ea typeface="Arial"/>
              <a:cs typeface="Arial"/>
              <a:sym typeface="Arial"/>
            </a:endParaRPr>
          </a:p>
        </p:txBody>
      </p:sp>
      <p:pic>
        <p:nvPicPr>
          <p:cNvPr descr="Εικόνα που περιέχει λογότυπο&#10;&#10;Περιγραφή που δημιουργήθηκε αυτόματα" id="305" name="Google Shape;305;p24"/>
          <p:cNvPicPr preferRelativeResize="0"/>
          <p:nvPr/>
        </p:nvPicPr>
        <p:blipFill rotWithShape="1">
          <a:blip r:embed="rId4">
            <a:alphaModFix/>
          </a:blip>
          <a:srcRect b="0" l="0" r="0" t="0"/>
          <a:stretch/>
        </p:blipFill>
        <p:spPr>
          <a:xfrm>
            <a:off x="6423374" y="4434862"/>
            <a:ext cx="2601408" cy="649180"/>
          </a:xfrm>
          <a:prstGeom prst="rect">
            <a:avLst/>
          </a:prstGeom>
          <a:noFill/>
          <a:ln>
            <a:noFill/>
          </a:ln>
        </p:spPr>
      </p:pic>
      <p:sp>
        <p:nvSpPr>
          <p:cNvPr id="306" name="Google Shape;306;p24"/>
          <p:cNvSpPr txBox="1"/>
          <p:nvPr>
            <p:ph type="title"/>
          </p:nvPr>
        </p:nvSpPr>
        <p:spPr>
          <a:xfrm>
            <a:off x="187890" y="384048"/>
            <a:ext cx="8762449" cy="572700"/>
          </a:xfrm>
          <a:prstGeom prst="rect">
            <a:avLst/>
          </a:prstGeom>
          <a:noFill/>
          <a:ln>
            <a:noFill/>
          </a:ln>
        </p:spPr>
        <p:txBody>
          <a:bodyPr anchorCtr="0" anchor="t" bIns="91425" lIns="91425" spcFirstLastPara="1" rIns="91425" wrap="square" tIns="91425">
            <a:noAutofit/>
          </a:bodyPr>
          <a:lstStyle/>
          <a:p>
            <a:pPr indent="0" lvl="0" marL="0" rtl="0" algn="ctr">
              <a:lnSpc>
                <a:spcPct val="100000"/>
              </a:lnSpc>
              <a:spcBef>
                <a:spcPts val="0"/>
              </a:spcBef>
              <a:spcAft>
                <a:spcPts val="0"/>
              </a:spcAft>
              <a:buSzPts val="2800"/>
              <a:buFont typeface="Montserrat"/>
              <a:buNone/>
            </a:pPr>
            <a:r>
              <a:rPr lang="en-US" sz="3000">
                <a:latin typeface="Arial"/>
                <a:ea typeface="Arial"/>
                <a:cs typeface="Arial"/>
                <a:sym typeface="Arial"/>
              </a:rPr>
              <a:t>Carl Roger’s Theory - Humanitarian Approach</a:t>
            </a:r>
            <a:endParaRPr sz="3000">
              <a:latin typeface="Arial"/>
              <a:ea typeface="Arial"/>
              <a:cs typeface="Arial"/>
              <a:sym typeface="Arial"/>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5" name="Shape 65"/>
        <p:cNvGrpSpPr/>
        <p:nvPr/>
      </p:nvGrpSpPr>
      <p:grpSpPr>
        <a:xfrm>
          <a:off x="0" y="0"/>
          <a:ext cx="0" cy="0"/>
          <a:chOff x="0" y="0"/>
          <a:chExt cx="0" cy="0"/>
        </a:xfrm>
      </p:grpSpPr>
      <p:sp>
        <p:nvSpPr>
          <p:cNvPr id="66" name="Google Shape;66;g21991a18671_0_0"/>
          <p:cNvSpPr txBox="1"/>
          <p:nvPr>
            <p:ph idx="1" type="body"/>
          </p:nvPr>
        </p:nvSpPr>
        <p:spPr>
          <a:xfrm>
            <a:off x="713224" y="1097550"/>
            <a:ext cx="7328485" cy="34164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Clr>
                <a:schemeClr val="dk1"/>
              </a:buClr>
              <a:buSzPts val="1400"/>
              <a:buFont typeface="Arial"/>
              <a:buNone/>
            </a:pPr>
            <a:r>
              <a:rPr lang="en-US" sz="1400">
                <a:solidFill>
                  <a:schemeClr val="dk1"/>
                </a:solidFill>
                <a:latin typeface="Arial"/>
                <a:ea typeface="Arial"/>
                <a:cs typeface="Arial"/>
                <a:sym typeface="Arial"/>
              </a:rPr>
              <a:t>Lesson 3.1. aims to inform about the main counseling approaches, styles, and specialties. In this lesson will be present the most popular clinical counseling approaches/theories and consider specific challenges, disorders (e.g., trauma, depression, and anxiety), and client populations (e.g., couples and students). </a:t>
            </a:r>
            <a:r>
              <a:rPr lang="en-US" sz="1400">
                <a:solidFill>
                  <a:schemeClr val="accent6"/>
                </a:solidFill>
                <a:latin typeface="Arial"/>
                <a:ea typeface="Arial"/>
                <a:cs typeface="Arial"/>
                <a:sym typeface="Arial"/>
              </a:rPr>
              <a:t>By highlighting these important areas, we hope that participants will get informed and prepared to find the right type of counseling approach to contribute to a GC session.</a:t>
            </a:r>
            <a:endParaRPr/>
          </a:p>
          <a:p>
            <a:pPr indent="0" lvl="0" marL="0" rtl="0" algn="l">
              <a:lnSpc>
                <a:spcPct val="100000"/>
              </a:lnSpc>
              <a:spcBef>
                <a:spcPts val="0"/>
              </a:spcBef>
              <a:spcAft>
                <a:spcPts val="0"/>
              </a:spcAft>
              <a:buClr>
                <a:schemeClr val="dk1"/>
              </a:buClr>
              <a:buSzPts val="1400"/>
              <a:buFont typeface="Arial"/>
              <a:buNone/>
            </a:pPr>
            <a:r>
              <a:t/>
            </a:r>
            <a:endParaRPr sz="1400">
              <a:solidFill>
                <a:schemeClr val="accent6"/>
              </a:solidFill>
              <a:latin typeface="Arial"/>
              <a:ea typeface="Arial"/>
              <a:cs typeface="Arial"/>
              <a:sym typeface="Arial"/>
            </a:endParaRPr>
          </a:p>
          <a:p>
            <a:pPr indent="0" lvl="0" marL="0" rtl="0" algn="l">
              <a:lnSpc>
                <a:spcPct val="100000"/>
              </a:lnSpc>
              <a:spcBef>
                <a:spcPts val="0"/>
              </a:spcBef>
              <a:spcAft>
                <a:spcPts val="0"/>
              </a:spcAft>
              <a:buClr>
                <a:schemeClr val="dk1"/>
              </a:buClr>
              <a:buSzPts val="1400"/>
              <a:buFont typeface="Arial"/>
              <a:buNone/>
            </a:pPr>
            <a:r>
              <a:t/>
            </a:r>
            <a:endParaRPr sz="1400">
              <a:solidFill>
                <a:schemeClr val="accent6"/>
              </a:solidFill>
              <a:latin typeface="Arial"/>
              <a:ea typeface="Arial"/>
              <a:cs typeface="Arial"/>
              <a:sym typeface="Arial"/>
            </a:endParaRPr>
          </a:p>
          <a:p>
            <a:pPr indent="0" lvl="0" marL="0" rtl="0" algn="l">
              <a:lnSpc>
                <a:spcPct val="100000"/>
              </a:lnSpc>
              <a:spcBef>
                <a:spcPts val="0"/>
              </a:spcBef>
              <a:spcAft>
                <a:spcPts val="0"/>
              </a:spcAft>
              <a:buClr>
                <a:schemeClr val="dk1"/>
              </a:buClr>
              <a:buSzPts val="1400"/>
              <a:buFont typeface="Arial"/>
              <a:buNone/>
            </a:pPr>
            <a:r>
              <a:rPr lang="en-US" sz="1400">
                <a:solidFill>
                  <a:schemeClr val="accent6"/>
                </a:solidFill>
                <a:latin typeface="Arial"/>
                <a:ea typeface="Arial"/>
                <a:cs typeface="Arial"/>
                <a:sym typeface="Arial"/>
              </a:rPr>
              <a:t>At the end of this module the users will acquire a set of basic notions of the counseling approaches and the main ideas of family systemic approach, Carl Roger’s theory/humanitarian approach, narrative therapy, cognitive-behavioral therapy, mindfulness-based counseling, reality therapy and psychodynamic approach.</a:t>
            </a:r>
            <a:endParaRPr sz="1400">
              <a:solidFill>
                <a:schemeClr val="accent6"/>
              </a:solidFill>
              <a:latin typeface="Arial"/>
              <a:ea typeface="Arial"/>
              <a:cs typeface="Arial"/>
              <a:sym typeface="Arial"/>
            </a:endParaRPr>
          </a:p>
          <a:p>
            <a:pPr indent="0" lvl="0" marL="0" rtl="0" algn="l">
              <a:lnSpc>
                <a:spcPct val="100000"/>
              </a:lnSpc>
              <a:spcBef>
                <a:spcPts val="0"/>
              </a:spcBef>
              <a:spcAft>
                <a:spcPts val="0"/>
              </a:spcAft>
              <a:buSzPts val="1400"/>
              <a:buNone/>
            </a:pPr>
            <a:r>
              <a:t/>
            </a:r>
            <a:endParaRPr sz="1500">
              <a:latin typeface="Arial"/>
              <a:ea typeface="Arial"/>
              <a:cs typeface="Arial"/>
              <a:sym typeface="Arial"/>
            </a:endParaRPr>
          </a:p>
        </p:txBody>
      </p:sp>
      <p:sp>
        <p:nvSpPr>
          <p:cNvPr id="67" name="Google Shape;67;g21991a18671_0_0"/>
          <p:cNvSpPr txBox="1"/>
          <p:nvPr>
            <p:ph type="title"/>
          </p:nvPr>
        </p:nvSpPr>
        <p:spPr>
          <a:xfrm>
            <a:off x="713225" y="384048"/>
            <a:ext cx="7717500" cy="5727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Clr>
                <a:srgbClr val="000000"/>
              </a:buClr>
              <a:buSzPts val="2800"/>
              <a:buFont typeface="Arial"/>
              <a:buNone/>
            </a:pPr>
            <a:r>
              <a:rPr lang="en-US" sz="3000">
                <a:latin typeface="Arial"/>
                <a:ea typeface="Arial"/>
                <a:cs typeface="Arial"/>
                <a:sym typeface="Arial"/>
              </a:rPr>
              <a:t>Introduction and Learning Outcomes</a:t>
            </a:r>
            <a:endParaRPr sz="3000">
              <a:latin typeface="Arial"/>
              <a:ea typeface="Arial"/>
              <a:cs typeface="Arial"/>
              <a:sym typeface="Arial"/>
            </a:endParaRPr>
          </a:p>
        </p:txBody>
      </p:sp>
      <p:pic>
        <p:nvPicPr>
          <p:cNvPr descr="Εικόνα που περιέχει λογότυπο&#10;&#10;Περιγραφή που δημιουργήθηκε αυτόματα" id="68" name="Google Shape;68;g21991a18671_0_0"/>
          <p:cNvPicPr preferRelativeResize="0"/>
          <p:nvPr/>
        </p:nvPicPr>
        <p:blipFill rotWithShape="1">
          <a:blip r:embed="rId3">
            <a:alphaModFix/>
          </a:blip>
          <a:srcRect b="0" l="0" r="0" t="0"/>
          <a:stretch/>
        </p:blipFill>
        <p:spPr>
          <a:xfrm>
            <a:off x="6423374" y="4434862"/>
            <a:ext cx="2601408" cy="649180"/>
          </a:xfrm>
          <a:prstGeom prst="rect">
            <a:avLst/>
          </a:prstGeom>
          <a:noFill/>
          <a:ln>
            <a:noFill/>
          </a:ln>
        </p:spPr>
      </p:pic>
      <p:pic>
        <p:nvPicPr>
          <p:cNvPr descr="Picture 4" id="69" name="Google Shape;69;g21991a18671_0_0"/>
          <p:cNvPicPr preferRelativeResize="0"/>
          <p:nvPr/>
        </p:nvPicPr>
        <p:blipFill rotWithShape="1">
          <a:blip r:embed="rId4">
            <a:alphaModFix/>
          </a:blip>
          <a:srcRect b="4368" l="25718" r="26226" t="2085"/>
          <a:stretch/>
        </p:blipFill>
        <p:spPr>
          <a:xfrm>
            <a:off x="7064514" y="2742710"/>
            <a:ext cx="1796425" cy="1703351"/>
          </a:xfrm>
          <a:prstGeom prst="rect">
            <a:avLst/>
          </a:prstGeom>
          <a:noFill/>
          <a:ln>
            <a:noFill/>
          </a:ln>
        </p:spPr>
      </p:pic>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10" name="Shape 310"/>
        <p:cNvGrpSpPr/>
        <p:nvPr/>
      </p:nvGrpSpPr>
      <p:grpSpPr>
        <a:xfrm>
          <a:off x="0" y="0"/>
          <a:ext cx="0" cy="0"/>
          <a:chOff x="0" y="0"/>
          <a:chExt cx="0" cy="0"/>
        </a:xfrm>
      </p:grpSpPr>
      <p:sp>
        <p:nvSpPr>
          <p:cNvPr id="311" name="Google Shape;311;p56"/>
          <p:cNvSpPr txBox="1"/>
          <p:nvPr/>
        </p:nvSpPr>
        <p:spPr>
          <a:xfrm>
            <a:off x="4886650" y="2411275"/>
            <a:ext cx="4356600" cy="9543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3000"/>
              <a:buFont typeface="Arial"/>
              <a:buNone/>
            </a:pPr>
            <a:r>
              <a:rPr b="1" i="0" lang="en-US" sz="3000" u="none" cap="none" strike="noStrike">
                <a:solidFill>
                  <a:schemeClr val="accent1"/>
                </a:solidFill>
                <a:latin typeface="Arial"/>
                <a:ea typeface="Arial"/>
                <a:cs typeface="Arial"/>
                <a:sym typeface="Arial"/>
              </a:rPr>
              <a:t>CHAPTER</a:t>
            </a:r>
            <a:endParaRPr b="1" i="0" sz="3000" u="none" cap="none" strike="noStrike">
              <a:solidFill>
                <a:schemeClr val="accent1"/>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3000"/>
              <a:buFont typeface="Arial"/>
              <a:buNone/>
            </a:pPr>
            <a:r>
              <a:rPr b="1" i="1" lang="en-US" sz="2000" u="none" cap="none" strike="noStrike">
                <a:solidFill>
                  <a:schemeClr val="accent1"/>
                </a:solidFill>
                <a:latin typeface="Arial"/>
                <a:ea typeface="Arial"/>
                <a:cs typeface="Arial"/>
                <a:sym typeface="Arial"/>
              </a:rPr>
              <a:t>Narrative</a:t>
            </a:r>
            <a:r>
              <a:rPr b="1" i="1" lang="en-US" sz="2000">
                <a:solidFill>
                  <a:schemeClr val="accent1"/>
                </a:solidFill>
              </a:rPr>
              <a:t> Approach</a:t>
            </a:r>
            <a:endParaRPr b="1" i="1" sz="2000" u="none" cap="none" strike="noStrike">
              <a:solidFill>
                <a:schemeClr val="accent1"/>
              </a:solidFill>
              <a:latin typeface="Arial"/>
              <a:ea typeface="Arial"/>
              <a:cs typeface="Arial"/>
              <a:sym typeface="Arial"/>
            </a:endParaRPr>
          </a:p>
        </p:txBody>
      </p:sp>
      <p:pic>
        <p:nvPicPr>
          <p:cNvPr descr="Εικόνα που περιέχει λογότυπο&#10;&#10;Περιγραφή που δημιουργήθηκε αυτόματα" id="312" name="Google Shape;312;p56"/>
          <p:cNvPicPr preferRelativeResize="0"/>
          <p:nvPr/>
        </p:nvPicPr>
        <p:blipFill rotWithShape="1">
          <a:blip r:embed="rId3">
            <a:alphaModFix/>
          </a:blip>
          <a:srcRect b="0" l="0" r="0" t="0"/>
          <a:stretch/>
        </p:blipFill>
        <p:spPr>
          <a:xfrm>
            <a:off x="6445677" y="4434862"/>
            <a:ext cx="2601407" cy="649180"/>
          </a:xfrm>
          <a:prstGeom prst="rect">
            <a:avLst/>
          </a:prstGeom>
          <a:noFill/>
          <a:ln>
            <a:noFill/>
          </a:ln>
        </p:spPr>
      </p:pic>
      <p:grpSp>
        <p:nvGrpSpPr>
          <p:cNvPr id="313" name="Google Shape;313;p56"/>
          <p:cNvGrpSpPr/>
          <p:nvPr/>
        </p:nvGrpSpPr>
        <p:grpSpPr>
          <a:xfrm>
            <a:off x="-4116988" y="349445"/>
            <a:ext cx="5039230" cy="4851272"/>
            <a:chOff x="-2761403" y="-624865"/>
            <a:chExt cx="5039230" cy="4851272"/>
          </a:xfrm>
        </p:grpSpPr>
        <p:sp>
          <p:nvSpPr>
            <p:cNvPr id="314" name="Google Shape;314;p56"/>
            <p:cNvSpPr/>
            <p:nvPr/>
          </p:nvSpPr>
          <p:spPr>
            <a:xfrm>
              <a:off x="-2761403" y="-624865"/>
              <a:ext cx="4851272" cy="4851272"/>
            </a:xfrm>
            <a:prstGeom prst="blockArc">
              <a:avLst>
                <a:gd fmla="val 18900000" name="adj1"/>
                <a:gd fmla="val 2700000" name="adj2"/>
                <a:gd fmla="val 445" name="adj3"/>
              </a:avLst>
            </a:prstGeom>
            <a:noFill/>
            <a:ln cap="flat" cmpd="sng" w="25400">
              <a:solidFill>
                <a:srgbClr val="4F8E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5" name="Google Shape;315;p56"/>
            <p:cNvSpPr/>
            <p:nvPr/>
          </p:nvSpPr>
          <p:spPr>
            <a:xfrm>
              <a:off x="933368" y="155275"/>
              <a:ext cx="47753" cy="327308"/>
            </a:xfrm>
            <a:prstGeom prst="rect">
              <a:avLst/>
            </a:prstGeom>
            <a:solidFill>
              <a:srgbClr val="407EE5"/>
            </a:solidFill>
            <a:ln cap="flat" cmpd="sng" w="2540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6" name="Google Shape;316;p56"/>
            <p:cNvSpPr txBox="1"/>
            <p:nvPr/>
          </p:nvSpPr>
          <p:spPr>
            <a:xfrm>
              <a:off x="933368" y="155275"/>
              <a:ext cx="47753" cy="327308"/>
            </a:xfrm>
            <a:prstGeom prst="rect">
              <a:avLst/>
            </a:prstGeom>
            <a:noFill/>
            <a:ln>
              <a:noFill/>
            </a:ln>
          </p:spPr>
          <p:txBody>
            <a:bodyPr anchorCtr="0" anchor="ctr" bIns="43175" lIns="259800" spcFirstLastPara="1" rIns="43175" wrap="square" tIns="43175">
              <a:noAutofit/>
            </a:bodyPr>
            <a:lstStyle/>
            <a:p>
              <a:pPr indent="0" lvl="0" marL="0" marR="0" rtl="0" algn="l">
                <a:lnSpc>
                  <a:spcPct val="90000"/>
                </a:lnSpc>
                <a:spcBef>
                  <a:spcPts val="0"/>
                </a:spcBef>
                <a:spcAft>
                  <a:spcPts val="0"/>
                </a:spcAft>
                <a:buClr>
                  <a:srgbClr val="000000"/>
                </a:buClr>
                <a:buSzPts val="1700"/>
                <a:buFont typeface="Arial"/>
                <a:buNone/>
              </a:pPr>
              <a:r>
                <a:t/>
              </a:r>
              <a:endParaRPr b="0" i="0" sz="1700" u="none" cap="none" strike="noStrike">
                <a:solidFill>
                  <a:schemeClr val="lt1"/>
                </a:solidFill>
                <a:latin typeface="Arial"/>
                <a:ea typeface="Arial"/>
                <a:cs typeface="Arial"/>
                <a:sym typeface="Arial"/>
              </a:endParaRPr>
            </a:p>
          </p:txBody>
        </p:sp>
        <p:sp>
          <p:nvSpPr>
            <p:cNvPr id="317" name="Google Shape;317;p56"/>
            <p:cNvSpPr/>
            <p:nvPr/>
          </p:nvSpPr>
          <p:spPr>
            <a:xfrm>
              <a:off x="1357993" y="122812"/>
              <a:ext cx="409135" cy="409135"/>
            </a:xfrm>
            <a:prstGeom prst="ellipse">
              <a:avLst/>
            </a:prstGeom>
            <a:solidFill>
              <a:srgbClr val="427EE7"/>
            </a:solidFill>
            <a:ln cap="flat" cmpd="sng" w="25400">
              <a:solidFill>
                <a:srgbClr val="407EE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8" name="Google Shape;318;p56"/>
            <p:cNvSpPr/>
            <p:nvPr/>
          </p:nvSpPr>
          <p:spPr>
            <a:xfrm flipH="1">
              <a:off x="947009" y="693006"/>
              <a:ext cx="47565" cy="327308"/>
            </a:xfrm>
            <a:prstGeom prst="rect">
              <a:avLst/>
            </a:prstGeom>
            <a:solidFill>
              <a:srgbClr val="4D85EB"/>
            </a:solidFill>
            <a:ln cap="flat" cmpd="sng" w="2540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9" name="Google Shape;319;p56"/>
            <p:cNvSpPr txBox="1"/>
            <p:nvPr/>
          </p:nvSpPr>
          <p:spPr>
            <a:xfrm>
              <a:off x="947009" y="693006"/>
              <a:ext cx="47565" cy="327308"/>
            </a:xfrm>
            <a:prstGeom prst="rect">
              <a:avLst/>
            </a:prstGeom>
            <a:noFill/>
            <a:ln>
              <a:noFill/>
            </a:ln>
          </p:spPr>
          <p:txBody>
            <a:bodyPr anchorCtr="0" anchor="ctr" bIns="43175" lIns="259800" spcFirstLastPara="1" rIns="43175" wrap="square" tIns="43175">
              <a:noAutofit/>
            </a:bodyPr>
            <a:lstStyle/>
            <a:p>
              <a:pPr indent="0" lvl="0" marL="0" marR="0" rtl="0" algn="l">
                <a:lnSpc>
                  <a:spcPct val="90000"/>
                </a:lnSpc>
                <a:spcBef>
                  <a:spcPts val="0"/>
                </a:spcBef>
                <a:spcAft>
                  <a:spcPts val="0"/>
                </a:spcAft>
                <a:buClr>
                  <a:srgbClr val="000000"/>
                </a:buClr>
                <a:buSzPts val="1700"/>
                <a:buFont typeface="Arial"/>
                <a:buNone/>
              </a:pPr>
              <a:r>
                <a:t/>
              </a:r>
              <a:endParaRPr b="0" i="0" sz="1700" u="none" cap="none" strike="noStrike">
                <a:solidFill>
                  <a:schemeClr val="lt1"/>
                </a:solidFill>
                <a:latin typeface="Arial"/>
                <a:ea typeface="Arial"/>
                <a:cs typeface="Arial"/>
                <a:sym typeface="Arial"/>
              </a:endParaRPr>
            </a:p>
          </p:txBody>
        </p:sp>
        <p:sp>
          <p:nvSpPr>
            <p:cNvPr id="320" name="Google Shape;320;p56"/>
            <p:cNvSpPr/>
            <p:nvPr/>
          </p:nvSpPr>
          <p:spPr>
            <a:xfrm>
              <a:off x="1654400" y="614062"/>
              <a:ext cx="409135" cy="409135"/>
            </a:xfrm>
            <a:prstGeom prst="ellipse">
              <a:avLst/>
            </a:prstGeom>
            <a:solidFill>
              <a:srgbClr val="5087ED"/>
            </a:solidFill>
            <a:ln cap="flat" cmpd="sng" w="25400">
              <a:solidFill>
                <a:srgbClr val="4D85EB"/>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1" name="Google Shape;321;p56"/>
            <p:cNvSpPr/>
            <p:nvPr/>
          </p:nvSpPr>
          <p:spPr>
            <a:xfrm>
              <a:off x="929803" y="1161214"/>
              <a:ext cx="49468" cy="327308"/>
            </a:xfrm>
            <a:prstGeom prst="rect">
              <a:avLst/>
            </a:prstGeom>
            <a:solidFill>
              <a:srgbClr val="5B8DF1"/>
            </a:solidFill>
            <a:ln cap="flat" cmpd="sng" w="2540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2" name="Google Shape;322;p56"/>
            <p:cNvSpPr txBox="1"/>
            <p:nvPr/>
          </p:nvSpPr>
          <p:spPr>
            <a:xfrm>
              <a:off x="929803" y="1161214"/>
              <a:ext cx="49468" cy="327308"/>
            </a:xfrm>
            <a:prstGeom prst="rect">
              <a:avLst/>
            </a:prstGeom>
            <a:noFill/>
            <a:ln>
              <a:noFill/>
            </a:ln>
          </p:spPr>
          <p:txBody>
            <a:bodyPr anchorCtr="0" anchor="ctr" bIns="43175" lIns="259800" spcFirstLastPara="1" rIns="43175" wrap="square" tIns="43175">
              <a:noAutofit/>
            </a:bodyPr>
            <a:lstStyle/>
            <a:p>
              <a:pPr indent="0" lvl="0" marL="0" marR="0" rtl="0" algn="l">
                <a:lnSpc>
                  <a:spcPct val="90000"/>
                </a:lnSpc>
                <a:spcBef>
                  <a:spcPts val="0"/>
                </a:spcBef>
                <a:spcAft>
                  <a:spcPts val="0"/>
                </a:spcAft>
                <a:buClr>
                  <a:srgbClr val="000000"/>
                </a:buClr>
                <a:buSzPts val="1700"/>
                <a:buFont typeface="Arial"/>
                <a:buNone/>
              </a:pPr>
              <a:r>
                <a:t/>
              </a:r>
              <a:endParaRPr b="0" i="0" sz="1700" u="none" cap="none" strike="noStrike">
                <a:solidFill>
                  <a:schemeClr val="lt1"/>
                </a:solidFill>
                <a:latin typeface="Arial"/>
                <a:ea typeface="Arial"/>
                <a:cs typeface="Arial"/>
                <a:sym typeface="Arial"/>
              </a:endParaRPr>
            </a:p>
          </p:txBody>
        </p:sp>
        <p:sp>
          <p:nvSpPr>
            <p:cNvPr id="323" name="Google Shape;323;p56"/>
            <p:cNvSpPr/>
            <p:nvPr/>
          </p:nvSpPr>
          <p:spPr>
            <a:xfrm>
              <a:off x="1816830" y="1104953"/>
              <a:ext cx="409135" cy="409135"/>
            </a:xfrm>
            <a:prstGeom prst="ellipse">
              <a:avLst/>
            </a:prstGeom>
            <a:solidFill>
              <a:srgbClr val="5E8FF2"/>
            </a:solidFill>
            <a:ln cap="flat" cmpd="sng" w="25400">
              <a:solidFill>
                <a:srgbClr val="5B8DF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4" name="Google Shape;324;p56"/>
            <p:cNvSpPr/>
            <p:nvPr/>
          </p:nvSpPr>
          <p:spPr>
            <a:xfrm>
              <a:off x="935888" y="1634017"/>
              <a:ext cx="45711" cy="327308"/>
            </a:xfrm>
            <a:prstGeom prst="rect">
              <a:avLst/>
            </a:prstGeom>
            <a:solidFill>
              <a:srgbClr val="6A96F5"/>
            </a:solidFill>
            <a:ln cap="flat" cmpd="sng" w="2540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5" name="Google Shape;325;p56"/>
            <p:cNvSpPr txBox="1"/>
            <p:nvPr/>
          </p:nvSpPr>
          <p:spPr>
            <a:xfrm>
              <a:off x="935888" y="1634017"/>
              <a:ext cx="45711" cy="327308"/>
            </a:xfrm>
            <a:prstGeom prst="rect">
              <a:avLst/>
            </a:prstGeom>
            <a:noFill/>
            <a:ln>
              <a:noFill/>
            </a:ln>
          </p:spPr>
          <p:txBody>
            <a:bodyPr anchorCtr="0" anchor="ctr" bIns="43175" lIns="259800" spcFirstLastPara="1" rIns="43175" wrap="square" tIns="43175">
              <a:noAutofit/>
            </a:bodyPr>
            <a:lstStyle/>
            <a:p>
              <a:pPr indent="0" lvl="0" marL="0" marR="0" rtl="0" algn="l">
                <a:lnSpc>
                  <a:spcPct val="90000"/>
                </a:lnSpc>
                <a:spcBef>
                  <a:spcPts val="0"/>
                </a:spcBef>
                <a:spcAft>
                  <a:spcPts val="0"/>
                </a:spcAft>
                <a:buClr>
                  <a:srgbClr val="000000"/>
                </a:buClr>
                <a:buSzPts val="1700"/>
                <a:buFont typeface="Arial"/>
                <a:buNone/>
              </a:pPr>
              <a:r>
                <a:t/>
              </a:r>
              <a:endParaRPr b="0" i="0" sz="1700" u="none" cap="none" strike="noStrike">
                <a:solidFill>
                  <a:schemeClr val="lt1"/>
                </a:solidFill>
                <a:latin typeface="Arial"/>
                <a:ea typeface="Arial"/>
                <a:cs typeface="Arial"/>
                <a:sym typeface="Arial"/>
              </a:endParaRPr>
            </a:p>
          </p:txBody>
        </p:sp>
        <p:sp>
          <p:nvSpPr>
            <p:cNvPr id="326" name="Google Shape;326;p56"/>
            <p:cNvSpPr/>
            <p:nvPr/>
          </p:nvSpPr>
          <p:spPr>
            <a:xfrm>
              <a:off x="1868692" y="1596203"/>
              <a:ext cx="409135" cy="409135"/>
            </a:xfrm>
            <a:prstGeom prst="ellipse">
              <a:avLst/>
            </a:prstGeom>
            <a:solidFill>
              <a:srgbClr val="6D99F6"/>
            </a:solidFill>
            <a:ln cap="flat" cmpd="sng" w="25400">
              <a:solidFill>
                <a:srgbClr val="6A96F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7" name="Google Shape;327;p56"/>
            <p:cNvSpPr/>
            <p:nvPr/>
          </p:nvSpPr>
          <p:spPr>
            <a:xfrm>
              <a:off x="940956" y="2112869"/>
              <a:ext cx="45733" cy="327308"/>
            </a:xfrm>
            <a:prstGeom prst="rect">
              <a:avLst/>
            </a:prstGeom>
            <a:solidFill>
              <a:srgbClr val="7AA1F9"/>
            </a:solidFill>
            <a:ln cap="flat" cmpd="sng" w="2540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8" name="Google Shape;328;p56"/>
            <p:cNvSpPr txBox="1"/>
            <p:nvPr/>
          </p:nvSpPr>
          <p:spPr>
            <a:xfrm>
              <a:off x="940956" y="2112869"/>
              <a:ext cx="45733" cy="327308"/>
            </a:xfrm>
            <a:prstGeom prst="rect">
              <a:avLst/>
            </a:prstGeom>
            <a:noFill/>
            <a:ln>
              <a:noFill/>
            </a:ln>
          </p:spPr>
          <p:txBody>
            <a:bodyPr anchorCtr="0" anchor="ctr" bIns="43175" lIns="259800" spcFirstLastPara="1" rIns="43175" wrap="square" tIns="43175">
              <a:noAutofit/>
            </a:bodyPr>
            <a:lstStyle/>
            <a:p>
              <a:pPr indent="0" lvl="0" marL="0" marR="0" rtl="0" algn="l">
                <a:lnSpc>
                  <a:spcPct val="90000"/>
                </a:lnSpc>
                <a:spcBef>
                  <a:spcPts val="0"/>
                </a:spcBef>
                <a:spcAft>
                  <a:spcPts val="0"/>
                </a:spcAft>
                <a:buClr>
                  <a:srgbClr val="000000"/>
                </a:buClr>
                <a:buSzPts val="1700"/>
                <a:buFont typeface="Arial"/>
                <a:buNone/>
              </a:pPr>
              <a:r>
                <a:t/>
              </a:r>
              <a:endParaRPr b="0" i="0" sz="1700" u="none" cap="none" strike="noStrike">
                <a:solidFill>
                  <a:schemeClr val="lt1"/>
                </a:solidFill>
                <a:latin typeface="Arial"/>
                <a:ea typeface="Arial"/>
                <a:cs typeface="Arial"/>
                <a:sym typeface="Arial"/>
              </a:endParaRPr>
            </a:p>
          </p:txBody>
        </p:sp>
        <p:sp>
          <p:nvSpPr>
            <p:cNvPr id="329" name="Google Shape;329;p56"/>
            <p:cNvSpPr/>
            <p:nvPr/>
          </p:nvSpPr>
          <p:spPr>
            <a:xfrm>
              <a:off x="1816830" y="2087453"/>
              <a:ext cx="409135" cy="409135"/>
            </a:xfrm>
            <a:prstGeom prst="ellipse">
              <a:avLst/>
            </a:prstGeom>
            <a:solidFill>
              <a:schemeClr val="lt1"/>
            </a:solidFill>
            <a:ln cap="flat" cmpd="sng" w="25400">
              <a:solidFill>
                <a:srgbClr val="7AA1F9"/>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0" name="Google Shape;330;p56"/>
            <p:cNvSpPr/>
            <p:nvPr/>
          </p:nvSpPr>
          <p:spPr>
            <a:xfrm>
              <a:off x="940355" y="2582062"/>
              <a:ext cx="45695" cy="327308"/>
            </a:xfrm>
            <a:prstGeom prst="rect">
              <a:avLst/>
            </a:prstGeom>
            <a:solidFill>
              <a:srgbClr val="8BABFC"/>
            </a:solidFill>
            <a:ln cap="flat" cmpd="sng" w="2540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1" name="Google Shape;331;p56"/>
            <p:cNvSpPr txBox="1"/>
            <p:nvPr/>
          </p:nvSpPr>
          <p:spPr>
            <a:xfrm>
              <a:off x="940355" y="2582062"/>
              <a:ext cx="45695" cy="327308"/>
            </a:xfrm>
            <a:prstGeom prst="rect">
              <a:avLst/>
            </a:prstGeom>
            <a:noFill/>
            <a:ln>
              <a:noFill/>
            </a:ln>
          </p:spPr>
          <p:txBody>
            <a:bodyPr anchorCtr="0" anchor="ctr" bIns="43175" lIns="259800" spcFirstLastPara="1" rIns="43175" wrap="square" tIns="43175">
              <a:noAutofit/>
            </a:bodyPr>
            <a:lstStyle/>
            <a:p>
              <a:pPr indent="0" lvl="0" marL="0" marR="0" rtl="0" algn="l">
                <a:lnSpc>
                  <a:spcPct val="90000"/>
                </a:lnSpc>
                <a:spcBef>
                  <a:spcPts val="0"/>
                </a:spcBef>
                <a:spcAft>
                  <a:spcPts val="0"/>
                </a:spcAft>
                <a:buClr>
                  <a:srgbClr val="000000"/>
                </a:buClr>
                <a:buSzPts val="1700"/>
                <a:buFont typeface="Arial"/>
                <a:buNone/>
              </a:pPr>
              <a:r>
                <a:t/>
              </a:r>
              <a:endParaRPr b="0" i="0" sz="1700" u="none" cap="none" strike="noStrike">
                <a:solidFill>
                  <a:schemeClr val="lt1"/>
                </a:solidFill>
                <a:latin typeface="Arial"/>
                <a:ea typeface="Arial"/>
                <a:cs typeface="Arial"/>
                <a:sym typeface="Arial"/>
              </a:endParaRPr>
            </a:p>
          </p:txBody>
        </p:sp>
        <p:sp>
          <p:nvSpPr>
            <p:cNvPr id="332" name="Google Shape;332;p56"/>
            <p:cNvSpPr/>
            <p:nvPr/>
          </p:nvSpPr>
          <p:spPr>
            <a:xfrm>
              <a:off x="1654400" y="2578343"/>
              <a:ext cx="409135" cy="409135"/>
            </a:xfrm>
            <a:prstGeom prst="ellipse">
              <a:avLst/>
            </a:prstGeom>
            <a:solidFill>
              <a:schemeClr val="lt1"/>
            </a:solidFill>
            <a:ln cap="flat" cmpd="sng" w="25400">
              <a:solidFill>
                <a:srgbClr val="8BABF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3" name="Google Shape;333;p56"/>
            <p:cNvSpPr/>
            <p:nvPr/>
          </p:nvSpPr>
          <p:spPr>
            <a:xfrm>
              <a:off x="942264" y="3026818"/>
              <a:ext cx="61603" cy="327308"/>
            </a:xfrm>
            <a:prstGeom prst="rect">
              <a:avLst/>
            </a:prstGeom>
            <a:solidFill>
              <a:srgbClr val="9CB6FE"/>
            </a:solidFill>
            <a:ln cap="flat" cmpd="sng" w="2540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4" name="Google Shape;334;p56"/>
            <p:cNvSpPr txBox="1"/>
            <p:nvPr/>
          </p:nvSpPr>
          <p:spPr>
            <a:xfrm>
              <a:off x="942264" y="3026818"/>
              <a:ext cx="61603" cy="327308"/>
            </a:xfrm>
            <a:prstGeom prst="rect">
              <a:avLst/>
            </a:prstGeom>
            <a:noFill/>
            <a:ln>
              <a:noFill/>
            </a:ln>
          </p:spPr>
          <p:txBody>
            <a:bodyPr anchorCtr="0" anchor="ctr" bIns="43175" lIns="259800" spcFirstLastPara="1" rIns="43175" wrap="square" tIns="43175">
              <a:noAutofit/>
            </a:bodyPr>
            <a:lstStyle/>
            <a:p>
              <a:pPr indent="0" lvl="0" marL="0" marR="0" rtl="0" algn="l">
                <a:lnSpc>
                  <a:spcPct val="90000"/>
                </a:lnSpc>
                <a:spcBef>
                  <a:spcPts val="0"/>
                </a:spcBef>
                <a:spcAft>
                  <a:spcPts val="0"/>
                </a:spcAft>
                <a:buClr>
                  <a:srgbClr val="000000"/>
                </a:buClr>
                <a:buSzPts val="1700"/>
                <a:buFont typeface="Arial"/>
                <a:buNone/>
              </a:pPr>
              <a:r>
                <a:t/>
              </a:r>
              <a:endParaRPr b="0" i="0" sz="1700" u="none" cap="none" strike="noStrike">
                <a:solidFill>
                  <a:schemeClr val="lt1"/>
                </a:solidFill>
                <a:latin typeface="Arial"/>
                <a:ea typeface="Arial"/>
                <a:cs typeface="Arial"/>
                <a:sym typeface="Arial"/>
              </a:endParaRPr>
            </a:p>
          </p:txBody>
        </p:sp>
        <p:sp>
          <p:nvSpPr>
            <p:cNvPr id="335" name="Google Shape;335;p56"/>
            <p:cNvSpPr/>
            <p:nvPr/>
          </p:nvSpPr>
          <p:spPr>
            <a:xfrm>
              <a:off x="1357993" y="3069594"/>
              <a:ext cx="409135" cy="409135"/>
            </a:xfrm>
            <a:prstGeom prst="ellipse">
              <a:avLst/>
            </a:prstGeom>
            <a:solidFill>
              <a:schemeClr val="lt1"/>
            </a:solidFill>
            <a:ln cap="flat" cmpd="sng" w="25400">
              <a:solidFill>
                <a:srgbClr val="9CB6FE"/>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336" name="Google Shape;336;p56"/>
          <p:cNvSpPr txBox="1"/>
          <p:nvPr/>
        </p:nvSpPr>
        <p:spPr>
          <a:xfrm>
            <a:off x="3618600" y="2135525"/>
            <a:ext cx="1906800" cy="2400627"/>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2000"/>
              <a:buFont typeface="Arial"/>
              <a:buNone/>
            </a:pPr>
            <a:r>
              <a:rPr b="1" i="0" lang="en-US" sz="14400" u="none" cap="none" strike="noStrike">
                <a:solidFill>
                  <a:srgbClr val="B7B7B7"/>
                </a:solidFill>
                <a:latin typeface="Calibri"/>
                <a:ea typeface="Calibri"/>
                <a:cs typeface="Calibri"/>
                <a:sym typeface="Calibri"/>
              </a:rPr>
              <a:t>4</a:t>
            </a:r>
            <a:endParaRPr b="1" i="0" sz="12000" u="none" cap="none" strike="noStrike">
              <a:solidFill>
                <a:srgbClr val="B7B7B7"/>
              </a:solidFill>
              <a:latin typeface="Calibri"/>
              <a:ea typeface="Calibri"/>
              <a:cs typeface="Calibri"/>
              <a:sym typeface="Calibri"/>
            </a:endParaRPr>
          </a:p>
        </p:txBody>
      </p:sp>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40" name="Shape 340"/>
        <p:cNvGrpSpPr/>
        <p:nvPr/>
      </p:nvGrpSpPr>
      <p:grpSpPr>
        <a:xfrm>
          <a:off x="0" y="0"/>
          <a:ext cx="0" cy="0"/>
          <a:chOff x="0" y="0"/>
          <a:chExt cx="0" cy="0"/>
        </a:xfrm>
      </p:grpSpPr>
      <p:pic>
        <p:nvPicPr>
          <p:cNvPr id="341" name="Google Shape;341;p26"/>
          <p:cNvPicPr preferRelativeResize="0"/>
          <p:nvPr/>
        </p:nvPicPr>
        <p:blipFill rotWithShape="1">
          <a:blip r:embed="rId3">
            <a:alphaModFix/>
          </a:blip>
          <a:srcRect b="0" l="0" r="0" t="0"/>
          <a:stretch/>
        </p:blipFill>
        <p:spPr>
          <a:xfrm>
            <a:off x="0" y="4816935"/>
            <a:ext cx="9144000" cy="329923"/>
          </a:xfrm>
          <a:prstGeom prst="rect">
            <a:avLst/>
          </a:prstGeom>
          <a:noFill/>
          <a:ln>
            <a:noFill/>
          </a:ln>
        </p:spPr>
      </p:pic>
      <p:sp>
        <p:nvSpPr>
          <p:cNvPr id="342" name="Google Shape;342;p26"/>
          <p:cNvSpPr txBox="1"/>
          <p:nvPr>
            <p:ph type="title"/>
          </p:nvPr>
        </p:nvSpPr>
        <p:spPr>
          <a:xfrm>
            <a:off x="713225" y="384048"/>
            <a:ext cx="7717500" cy="572700"/>
          </a:xfrm>
          <a:prstGeom prst="rect">
            <a:avLst/>
          </a:prstGeom>
          <a:noFill/>
          <a:ln>
            <a:noFill/>
          </a:ln>
        </p:spPr>
        <p:txBody>
          <a:bodyPr anchorCtr="0" anchor="t" bIns="91425" lIns="91425" spcFirstLastPara="1" rIns="91425" wrap="square" tIns="91425">
            <a:noAutofit/>
          </a:bodyPr>
          <a:lstStyle/>
          <a:p>
            <a:pPr indent="0" lvl="0" marL="0" rtl="0" algn="ctr">
              <a:lnSpc>
                <a:spcPct val="100000"/>
              </a:lnSpc>
              <a:spcBef>
                <a:spcPts val="0"/>
              </a:spcBef>
              <a:spcAft>
                <a:spcPts val="0"/>
              </a:spcAft>
              <a:buSzPts val="2800"/>
              <a:buFont typeface="Montserrat"/>
              <a:buNone/>
            </a:pPr>
            <a:r>
              <a:rPr lang="en-US" sz="3000">
                <a:latin typeface="Arial"/>
                <a:ea typeface="Arial"/>
                <a:cs typeface="Arial"/>
                <a:sym typeface="Arial"/>
              </a:rPr>
              <a:t>Narrative Therapy</a:t>
            </a:r>
            <a:endParaRPr sz="3000">
              <a:latin typeface="Arial"/>
              <a:ea typeface="Arial"/>
              <a:cs typeface="Arial"/>
              <a:sym typeface="Arial"/>
            </a:endParaRPr>
          </a:p>
        </p:txBody>
      </p:sp>
      <p:sp>
        <p:nvSpPr>
          <p:cNvPr id="343" name="Google Shape;343;p26"/>
          <p:cNvSpPr txBox="1"/>
          <p:nvPr/>
        </p:nvSpPr>
        <p:spPr>
          <a:xfrm>
            <a:off x="598967" y="2192468"/>
            <a:ext cx="5029199" cy="1384995"/>
          </a:xfrm>
          <a:prstGeom prst="rect">
            <a:avLst/>
          </a:prstGeom>
          <a:solidFill>
            <a:schemeClr val="lt1"/>
          </a:solidFill>
          <a:ln>
            <a:noFill/>
          </a:ln>
          <a:effectLst>
            <a:outerShdw blurRad="107950" algn="ctr" dir="5400000" dist="12700">
              <a:srgbClr val="000000"/>
            </a:outerShdw>
          </a:effectLst>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400"/>
              <a:buFont typeface="Arial"/>
              <a:buNone/>
            </a:pPr>
            <a:r>
              <a:rPr b="0" i="0" lang="en-US" sz="1400" u="none" cap="none" strike="noStrike">
                <a:solidFill>
                  <a:schemeClr val="dk1"/>
                </a:solidFill>
                <a:latin typeface="Arial"/>
                <a:ea typeface="Arial"/>
                <a:cs typeface="Arial"/>
                <a:sym typeface="Arial"/>
              </a:rPr>
              <a:t>Narrative therapy is a therapeutic approach that focuses on the stories and narratives that individuals construct about themselves and their lives. </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400"/>
              <a:buFont typeface="Arial"/>
              <a:buNone/>
            </a:pPr>
            <a:r>
              <a:rPr b="0" i="0" lang="en-US" sz="1400" u="none" cap="none" strike="noStrike">
                <a:solidFill>
                  <a:schemeClr val="dk1"/>
                </a:solidFill>
                <a:latin typeface="Arial"/>
                <a:ea typeface="Arial"/>
                <a:cs typeface="Arial"/>
                <a:sym typeface="Arial"/>
              </a:rPr>
              <a:t>- It emphasizes the idea that people are not defined by their problems but rather </a:t>
            </a:r>
            <a:r>
              <a:rPr b="1" i="0" lang="en-US" sz="1400" u="none" cap="none" strike="noStrike">
                <a:solidFill>
                  <a:schemeClr val="accent5"/>
                </a:solidFill>
                <a:latin typeface="Arial"/>
                <a:ea typeface="Arial"/>
                <a:cs typeface="Arial"/>
                <a:sym typeface="Arial"/>
              </a:rPr>
              <a:t>have the capacity to shape and re-author their own narratives</a:t>
            </a:r>
            <a:r>
              <a:rPr b="0" i="0" lang="en-US" sz="1400" u="none" cap="none" strike="noStrike">
                <a:solidFill>
                  <a:schemeClr val="dk1"/>
                </a:solidFill>
                <a:latin typeface="Arial"/>
                <a:ea typeface="Arial"/>
                <a:cs typeface="Arial"/>
                <a:sym typeface="Arial"/>
              </a:rPr>
              <a:t>.</a:t>
            </a:r>
            <a:endParaRPr b="0" i="0" sz="1400" u="none" cap="none" strike="noStrike">
              <a:solidFill>
                <a:schemeClr val="dk1"/>
              </a:solidFill>
              <a:latin typeface="Arial"/>
              <a:ea typeface="Arial"/>
              <a:cs typeface="Arial"/>
              <a:sym typeface="Arial"/>
            </a:endParaRPr>
          </a:p>
        </p:txBody>
      </p:sp>
      <p:pic>
        <p:nvPicPr>
          <p:cNvPr id="344" name="Google Shape;344;p26"/>
          <p:cNvPicPr preferRelativeResize="0"/>
          <p:nvPr/>
        </p:nvPicPr>
        <p:blipFill rotWithShape="1">
          <a:blip r:embed="rId4">
            <a:alphaModFix/>
          </a:blip>
          <a:srcRect b="0" l="0" r="0" t="0"/>
          <a:stretch/>
        </p:blipFill>
        <p:spPr>
          <a:xfrm>
            <a:off x="6423374" y="574625"/>
            <a:ext cx="2580551" cy="1790257"/>
          </a:xfrm>
          <a:prstGeom prst="rect">
            <a:avLst/>
          </a:prstGeom>
          <a:noFill/>
          <a:ln>
            <a:noFill/>
          </a:ln>
        </p:spPr>
      </p:pic>
      <p:sp>
        <p:nvSpPr>
          <p:cNvPr id="345" name="Google Shape;345;p26"/>
          <p:cNvSpPr txBox="1"/>
          <p:nvPr/>
        </p:nvSpPr>
        <p:spPr>
          <a:xfrm>
            <a:off x="119218" y="4866500"/>
            <a:ext cx="3147237" cy="230792"/>
          </a:xfrm>
          <a:prstGeom prst="rect">
            <a:avLst/>
          </a:prstGeom>
          <a:noFill/>
          <a:ln cap="flat" cmpd="sng" w="9525">
            <a:solidFill>
              <a:srgbClr val="7F7F7F"/>
            </a:solidFill>
            <a:prstDash val="solid"/>
            <a:round/>
            <a:headEnd len="sm" w="sm" type="none"/>
            <a:tailEnd len="sm" w="sm" type="none"/>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200"/>
              <a:buFont typeface="Arial"/>
              <a:buNone/>
            </a:pPr>
            <a:r>
              <a:rPr b="0" i="0" lang="en-US" sz="900" u="none" cap="none" strike="noStrike">
                <a:solidFill>
                  <a:schemeClr val="lt1"/>
                </a:solidFill>
                <a:latin typeface="Arial"/>
                <a:ea typeface="Arial"/>
                <a:cs typeface="Arial"/>
                <a:sym typeface="Arial"/>
              </a:rPr>
              <a:t>Hutto &amp; Gallagher, 2017; Conti et al., 2022</a:t>
            </a:r>
            <a:endParaRPr b="0" i="0" sz="900" u="none" cap="none" strike="noStrike">
              <a:solidFill>
                <a:schemeClr val="lt1"/>
              </a:solidFill>
              <a:latin typeface="Arial"/>
              <a:ea typeface="Arial"/>
              <a:cs typeface="Arial"/>
              <a:sym typeface="Arial"/>
            </a:endParaRPr>
          </a:p>
        </p:txBody>
      </p:sp>
      <p:pic>
        <p:nvPicPr>
          <p:cNvPr descr="Εικόνα που περιέχει λογότυπο&#10;&#10;Περιγραφή που δημιουργήθηκε αυτόματα" id="346" name="Google Shape;346;p26"/>
          <p:cNvPicPr preferRelativeResize="0"/>
          <p:nvPr/>
        </p:nvPicPr>
        <p:blipFill rotWithShape="1">
          <a:blip r:embed="rId5">
            <a:alphaModFix/>
          </a:blip>
          <a:srcRect b="0" l="0" r="0" t="0"/>
          <a:stretch/>
        </p:blipFill>
        <p:spPr>
          <a:xfrm>
            <a:off x="6423374" y="4434862"/>
            <a:ext cx="2601408" cy="649180"/>
          </a:xfrm>
          <a:prstGeom prst="rect">
            <a:avLst/>
          </a:prstGeom>
          <a:noFill/>
          <a:ln>
            <a:noFill/>
          </a:ln>
        </p:spPr>
      </p:pic>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50" name="Shape 350"/>
        <p:cNvGrpSpPr/>
        <p:nvPr/>
      </p:nvGrpSpPr>
      <p:grpSpPr>
        <a:xfrm>
          <a:off x="0" y="0"/>
          <a:ext cx="0" cy="0"/>
          <a:chOff x="0" y="0"/>
          <a:chExt cx="0" cy="0"/>
        </a:xfrm>
      </p:grpSpPr>
      <p:sp>
        <p:nvSpPr>
          <p:cNvPr id="351" name="Google Shape;351;p27"/>
          <p:cNvSpPr txBox="1"/>
          <p:nvPr/>
        </p:nvSpPr>
        <p:spPr>
          <a:xfrm>
            <a:off x="631710" y="1030875"/>
            <a:ext cx="7794290" cy="3970318"/>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400"/>
              <a:buFont typeface="Arial"/>
              <a:buNone/>
            </a:pPr>
            <a:r>
              <a:rPr b="1" i="0" lang="en-US" sz="1400" u="sng" cap="none" strike="noStrike">
                <a:solidFill>
                  <a:schemeClr val="accent5"/>
                </a:solidFill>
                <a:latin typeface="Arial"/>
                <a:ea typeface="Arial"/>
                <a:cs typeface="Arial"/>
                <a:sym typeface="Arial"/>
              </a:rPr>
              <a:t>1. Externalization</a:t>
            </a:r>
            <a:r>
              <a:rPr b="0" i="0" lang="en-US" sz="1400" u="none" cap="none" strike="noStrike">
                <a:solidFill>
                  <a:srgbClr val="000000"/>
                </a:solidFill>
                <a:latin typeface="Arial"/>
                <a:ea typeface="Arial"/>
                <a:cs typeface="Arial"/>
                <a:sym typeface="Arial"/>
              </a:rPr>
              <a:t>: Narrative therapy helps individuals externalize their problems, viewing them as separate from themselves. By personifying the problem as an external entity, individuals can gain a sense of agency and see themselves as distinct from their problems. This process enables individuals to develop a more empowering perspective and engage in problem-solving.</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400"/>
              <a:buFont typeface="Arial"/>
              <a:buNone/>
            </a:pPr>
            <a:r>
              <a:rPr b="1" i="0" lang="en-US" sz="1400" u="sng" cap="none" strike="noStrike">
                <a:solidFill>
                  <a:schemeClr val="accent5"/>
                </a:solidFill>
                <a:latin typeface="Arial"/>
                <a:ea typeface="Arial"/>
                <a:cs typeface="Arial"/>
                <a:sym typeface="Arial"/>
              </a:rPr>
              <a:t>2. Dominant Narratives and Alternative Stories</a:t>
            </a:r>
            <a:r>
              <a:rPr b="0" i="0" lang="en-US" sz="1400" u="none" cap="none" strike="noStrike">
                <a:solidFill>
                  <a:srgbClr val="000000"/>
                </a:solidFill>
                <a:latin typeface="Arial"/>
                <a:ea typeface="Arial"/>
                <a:cs typeface="Arial"/>
                <a:sym typeface="Arial"/>
              </a:rPr>
              <a:t>: Narrative therapy explores the dominant narratives or stories that individuals have adopted about themselves, their problems, and their identities. These dominant narratives often shape one's self-perception and can be limiting or oppressive. The therapist collaborates with the client to identify and challenge these dominant narratives while exploring alternative stories that promote resilience, strength, and growth.</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400"/>
              <a:buFont typeface="Arial"/>
              <a:buNone/>
            </a:pPr>
            <a:r>
              <a:rPr b="1" i="0" lang="en-US" sz="1400" u="sng" cap="none" strike="noStrike">
                <a:solidFill>
                  <a:schemeClr val="accent5"/>
                </a:solidFill>
                <a:latin typeface="Arial"/>
                <a:ea typeface="Arial"/>
                <a:cs typeface="Arial"/>
                <a:sym typeface="Arial"/>
              </a:rPr>
              <a:t>3. Deconstructing Problem-Saturated Stories</a:t>
            </a:r>
            <a:r>
              <a:rPr b="0" i="0" lang="en-US" sz="1400" u="none" cap="none" strike="noStrike">
                <a:solidFill>
                  <a:srgbClr val="000000"/>
                </a:solidFill>
                <a:latin typeface="Arial"/>
                <a:ea typeface="Arial"/>
                <a:cs typeface="Arial"/>
                <a:sym typeface="Arial"/>
              </a:rPr>
              <a:t>: Problem-saturated stories refer to the narratives that individuals construct around their difficulties or challenges. Narrative therapy aims to deconstruct these stories by critically examining the assumptions, beliefs, and values embedded within them. By challenging problem-saturated stories, individuals can create space for new and more empowering narratives to emerge.</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pic>
        <p:nvPicPr>
          <p:cNvPr id="352" name="Google Shape;352;p27"/>
          <p:cNvPicPr preferRelativeResize="0"/>
          <p:nvPr/>
        </p:nvPicPr>
        <p:blipFill rotWithShape="1">
          <a:blip r:embed="rId3">
            <a:alphaModFix/>
          </a:blip>
          <a:srcRect b="0" l="0" r="0" t="0"/>
          <a:stretch/>
        </p:blipFill>
        <p:spPr>
          <a:xfrm>
            <a:off x="0" y="4816935"/>
            <a:ext cx="9144000" cy="329923"/>
          </a:xfrm>
          <a:prstGeom prst="rect">
            <a:avLst/>
          </a:prstGeom>
          <a:noFill/>
          <a:ln>
            <a:noFill/>
          </a:ln>
        </p:spPr>
      </p:pic>
      <p:pic>
        <p:nvPicPr>
          <p:cNvPr descr="Εικόνα που περιέχει λογότυπο&#10;&#10;Περιγραφή που δημιουργήθηκε αυτόματα" id="353" name="Google Shape;353;p27"/>
          <p:cNvPicPr preferRelativeResize="0"/>
          <p:nvPr/>
        </p:nvPicPr>
        <p:blipFill rotWithShape="1">
          <a:blip r:embed="rId4">
            <a:alphaModFix/>
          </a:blip>
          <a:srcRect b="0" l="0" r="0" t="0"/>
          <a:stretch/>
        </p:blipFill>
        <p:spPr>
          <a:xfrm>
            <a:off x="6423374" y="4434862"/>
            <a:ext cx="2601408" cy="649180"/>
          </a:xfrm>
          <a:prstGeom prst="rect">
            <a:avLst/>
          </a:prstGeom>
          <a:noFill/>
          <a:ln>
            <a:noFill/>
          </a:ln>
        </p:spPr>
      </p:pic>
      <p:sp>
        <p:nvSpPr>
          <p:cNvPr id="354" name="Google Shape;354;p27"/>
          <p:cNvSpPr txBox="1"/>
          <p:nvPr/>
        </p:nvSpPr>
        <p:spPr>
          <a:xfrm>
            <a:off x="119218" y="4866500"/>
            <a:ext cx="3147237" cy="230792"/>
          </a:xfrm>
          <a:prstGeom prst="rect">
            <a:avLst/>
          </a:prstGeom>
          <a:noFill/>
          <a:ln cap="flat" cmpd="sng" w="9525">
            <a:solidFill>
              <a:srgbClr val="7F7F7F"/>
            </a:solidFill>
            <a:prstDash val="solid"/>
            <a:round/>
            <a:headEnd len="sm" w="sm" type="none"/>
            <a:tailEnd len="sm" w="sm" type="none"/>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200"/>
              <a:buFont typeface="Arial"/>
              <a:buNone/>
            </a:pPr>
            <a:r>
              <a:rPr b="0" i="0" lang="en-US" sz="900" u="none" cap="none" strike="noStrike">
                <a:solidFill>
                  <a:schemeClr val="lt1"/>
                </a:solidFill>
                <a:latin typeface="Arial"/>
                <a:ea typeface="Arial"/>
                <a:cs typeface="Arial"/>
                <a:sym typeface="Arial"/>
              </a:rPr>
              <a:t>Hutto &amp; Gallagher, 2017; Conti et al., 2022</a:t>
            </a:r>
            <a:endParaRPr b="0" i="0" sz="900" u="none" cap="none" strike="noStrike">
              <a:solidFill>
                <a:schemeClr val="lt1"/>
              </a:solidFill>
              <a:latin typeface="Arial"/>
              <a:ea typeface="Arial"/>
              <a:cs typeface="Arial"/>
              <a:sym typeface="Arial"/>
            </a:endParaRPr>
          </a:p>
        </p:txBody>
      </p:sp>
      <p:sp>
        <p:nvSpPr>
          <p:cNvPr id="355" name="Google Shape;355;p27"/>
          <p:cNvSpPr txBox="1"/>
          <p:nvPr>
            <p:ph type="title"/>
          </p:nvPr>
        </p:nvSpPr>
        <p:spPr>
          <a:xfrm>
            <a:off x="713225" y="384048"/>
            <a:ext cx="7717500" cy="572700"/>
          </a:xfrm>
          <a:prstGeom prst="rect">
            <a:avLst/>
          </a:prstGeom>
          <a:noFill/>
          <a:ln>
            <a:noFill/>
          </a:ln>
        </p:spPr>
        <p:txBody>
          <a:bodyPr anchorCtr="0" anchor="t" bIns="91425" lIns="91425" spcFirstLastPara="1" rIns="91425" wrap="square" tIns="91425">
            <a:noAutofit/>
          </a:bodyPr>
          <a:lstStyle/>
          <a:p>
            <a:pPr indent="0" lvl="0" marL="0" rtl="0" algn="ctr">
              <a:lnSpc>
                <a:spcPct val="100000"/>
              </a:lnSpc>
              <a:spcBef>
                <a:spcPts val="0"/>
              </a:spcBef>
              <a:spcAft>
                <a:spcPts val="0"/>
              </a:spcAft>
              <a:buSzPts val="2800"/>
              <a:buFont typeface="Montserrat"/>
              <a:buNone/>
            </a:pPr>
            <a:r>
              <a:rPr lang="en-US" sz="3000">
                <a:latin typeface="Arial"/>
                <a:ea typeface="Arial"/>
                <a:cs typeface="Arial"/>
                <a:sym typeface="Arial"/>
              </a:rPr>
              <a:t>Narrative Therapy</a:t>
            </a:r>
            <a:endParaRPr sz="3000">
              <a:latin typeface="Arial"/>
              <a:ea typeface="Arial"/>
              <a:cs typeface="Arial"/>
              <a:sym typeface="Arial"/>
            </a:endParaRPr>
          </a:p>
        </p:txBody>
      </p:sp>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59" name="Shape 359"/>
        <p:cNvGrpSpPr/>
        <p:nvPr/>
      </p:nvGrpSpPr>
      <p:grpSpPr>
        <a:xfrm>
          <a:off x="0" y="0"/>
          <a:ext cx="0" cy="0"/>
          <a:chOff x="0" y="0"/>
          <a:chExt cx="0" cy="0"/>
        </a:xfrm>
      </p:grpSpPr>
      <p:sp>
        <p:nvSpPr>
          <p:cNvPr id="360" name="Google Shape;360;p28"/>
          <p:cNvSpPr txBox="1"/>
          <p:nvPr/>
        </p:nvSpPr>
        <p:spPr>
          <a:xfrm>
            <a:off x="383009" y="999245"/>
            <a:ext cx="8377932" cy="3754874"/>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400"/>
              <a:buFont typeface="Arial"/>
              <a:buNone/>
            </a:pPr>
            <a:r>
              <a:rPr b="1" i="0" lang="en-US" sz="1400" u="sng" cap="none" strike="noStrike">
                <a:solidFill>
                  <a:schemeClr val="accent5"/>
                </a:solidFill>
                <a:latin typeface="Arial"/>
                <a:ea typeface="Arial"/>
                <a:cs typeface="Arial"/>
                <a:sym typeface="Arial"/>
              </a:rPr>
              <a:t>4. External Witnessing</a:t>
            </a:r>
            <a:r>
              <a:rPr b="1" i="0" lang="en-US" sz="1400" u="none" cap="none" strike="noStrike">
                <a:solidFill>
                  <a:srgbClr val="000000"/>
                </a:solidFill>
                <a:latin typeface="Arial"/>
                <a:ea typeface="Arial"/>
                <a:cs typeface="Arial"/>
                <a:sym typeface="Arial"/>
              </a:rPr>
              <a:t>: </a:t>
            </a:r>
            <a:r>
              <a:rPr b="0" i="0" lang="en-US" sz="1400" u="none" cap="none" strike="noStrike">
                <a:solidFill>
                  <a:srgbClr val="000000"/>
                </a:solidFill>
                <a:latin typeface="Arial"/>
                <a:ea typeface="Arial"/>
                <a:cs typeface="Arial"/>
                <a:sym typeface="Arial"/>
              </a:rPr>
              <a:t>In narrative therapy, the therapist acts as an external witness, listening attentively and empathetically to the client's stories without judgment or imposition. The therapist's role is to validate the client's experiences and provide support as they explore and re-author their narratives. This witnessing process helps individuals gain new perspectives, reduce feelings of isolation, and foster a sense of connection and understanding.</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400"/>
              <a:buFont typeface="Arial"/>
              <a:buNone/>
            </a:pPr>
            <a:r>
              <a:rPr b="1" i="0" lang="en-US" sz="1400" u="sng" cap="none" strike="noStrike">
                <a:solidFill>
                  <a:schemeClr val="accent5"/>
                </a:solidFill>
                <a:latin typeface="Arial"/>
                <a:ea typeface="Arial"/>
                <a:cs typeface="Arial"/>
                <a:sym typeface="Arial"/>
              </a:rPr>
              <a:t>5. Co-Authoring New Narratives</a:t>
            </a:r>
            <a:r>
              <a:rPr b="0" i="0" lang="en-US" sz="1400" u="none" cap="none" strike="noStrike">
                <a:solidFill>
                  <a:srgbClr val="000000"/>
                </a:solidFill>
                <a:latin typeface="Arial"/>
                <a:ea typeface="Arial"/>
                <a:cs typeface="Arial"/>
                <a:sym typeface="Arial"/>
              </a:rPr>
              <a:t>: Narrative therapy encourages individuals to become active participants in co-authoring new narratives. Through conversations and collaborative exploration, individuals can identify their strengths, resources, and alternative stories that challenge the dominant narratives. This process empowers individuals to take control of their own narratives and create meaningful change in their lives.</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400"/>
              <a:buFont typeface="Arial"/>
              <a:buNone/>
            </a:pPr>
            <a:r>
              <a:rPr b="1" i="0" lang="en-US" sz="1400" u="sng" cap="none" strike="noStrike">
                <a:solidFill>
                  <a:schemeClr val="accent5"/>
                </a:solidFill>
                <a:latin typeface="Arial"/>
                <a:ea typeface="Arial"/>
                <a:cs typeface="Arial"/>
                <a:sym typeface="Arial"/>
              </a:rPr>
              <a:t>6. Cultural and Social Context: </a:t>
            </a:r>
            <a:r>
              <a:rPr b="0" i="0" lang="en-US" sz="1400" u="none" cap="none" strike="noStrike">
                <a:solidFill>
                  <a:srgbClr val="000000"/>
                </a:solidFill>
                <a:latin typeface="Arial"/>
                <a:ea typeface="Arial"/>
                <a:cs typeface="Arial"/>
                <a:sym typeface="Arial"/>
              </a:rPr>
              <a:t>Narrative therapy recognizes the influence of cultural and social contexts on individuals' narratives. It acknowledges that individuals' stories are shaped by broader cultural, societal, and historical discourses. The therapist explores the impact of these larger narratives on the client's personal story and helps individuals navigate and challenge any oppressive or limiting aspects.</a:t>
            </a:r>
            <a:endParaRPr b="0" i="0" sz="1400" u="none" cap="none" strike="noStrike">
              <a:solidFill>
                <a:srgbClr val="000000"/>
              </a:solidFill>
              <a:latin typeface="Arial"/>
              <a:ea typeface="Arial"/>
              <a:cs typeface="Arial"/>
              <a:sym typeface="Arial"/>
            </a:endParaRPr>
          </a:p>
        </p:txBody>
      </p:sp>
      <p:pic>
        <p:nvPicPr>
          <p:cNvPr id="361" name="Google Shape;361;p28"/>
          <p:cNvPicPr preferRelativeResize="0"/>
          <p:nvPr/>
        </p:nvPicPr>
        <p:blipFill rotWithShape="1">
          <a:blip r:embed="rId3">
            <a:alphaModFix/>
          </a:blip>
          <a:srcRect b="0" l="0" r="0" t="0"/>
          <a:stretch/>
        </p:blipFill>
        <p:spPr>
          <a:xfrm>
            <a:off x="0" y="4816935"/>
            <a:ext cx="9144000" cy="329923"/>
          </a:xfrm>
          <a:prstGeom prst="rect">
            <a:avLst/>
          </a:prstGeom>
          <a:noFill/>
          <a:ln>
            <a:noFill/>
          </a:ln>
        </p:spPr>
      </p:pic>
      <p:pic>
        <p:nvPicPr>
          <p:cNvPr descr="Εικόνα που περιέχει λογότυπο&#10;&#10;Περιγραφή που δημιουργήθηκε αυτόματα" id="362" name="Google Shape;362;p28"/>
          <p:cNvPicPr preferRelativeResize="0"/>
          <p:nvPr/>
        </p:nvPicPr>
        <p:blipFill rotWithShape="1">
          <a:blip r:embed="rId4">
            <a:alphaModFix/>
          </a:blip>
          <a:srcRect b="0" l="0" r="0" t="0"/>
          <a:stretch/>
        </p:blipFill>
        <p:spPr>
          <a:xfrm>
            <a:off x="6423374" y="4434862"/>
            <a:ext cx="2601408" cy="649180"/>
          </a:xfrm>
          <a:prstGeom prst="rect">
            <a:avLst/>
          </a:prstGeom>
          <a:noFill/>
          <a:ln>
            <a:noFill/>
          </a:ln>
        </p:spPr>
      </p:pic>
      <p:sp>
        <p:nvSpPr>
          <p:cNvPr id="363" name="Google Shape;363;p28"/>
          <p:cNvSpPr txBox="1"/>
          <p:nvPr/>
        </p:nvSpPr>
        <p:spPr>
          <a:xfrm>
            <a:off x="119218" y="4866500"/>
            <a:ext cx="3147237" cy="230792"/>
          </a:xfrm>
          <a:prstGeom prst="rect">
            <a:avLst/>
          </a:prstGeom>
          <a:noFill/>
          <a:ln cap="flat" cmpd="sng" w="9525">
            <a:solidFill>
              <a:srgbClr val="7F7F7F"/>
            </a:solidFill>
            <a:prstDash val="solid"/>
            <a:round/>
            <a:headEnd len="sm" w="sm" type="none"/>
            <a:tailEnd len="sm" w="sm" type="none"/>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200"/>
              <a:buFont typeface="Arial"/>
              <a:buNone/>
            </a:pPr>
            <a:r>
              <a:rPr b="0" i="0" lang="en-US" sz="900" u="none" cap="none" strike="noStrike">
                <a:solidFill>
                  <a:schemeClr val="lt1"/>
                </a:solidFill>
                <a:latin typeface="Arial"/>
                <a:ea typeface="Arial"/>
                <a:cs typeface="Arial"/>
                <a:sym typeface="Arial"/>
              </a:rPr>
              <a:t>Hutto &amp; Gallagher, 2017; Conti et al., 2022</a:t>
            </a:r>
            <a:endParaRPr b="0" i="0" sz="900" u="none" cap="none" strike="noStrike">
              <a:solidFill>
                <a:schemeClr val="lt1"/>
              </a:solidFill>
              <a:latin typeface="Arial"/>
              <a:ea typeface="Arial"/>
              <a:cs typeface="Arial"/>
              <a:sym typeface="Arial"/>
            </a:endParaRPr>
          </a:p>
        </p:txBody>
      </p:sp>
      <p:sp>
        <p:nvSpPr>
          <p:cNvPr id="364" name="Google Shape;364;p28"/>
          <p:cNvSpPr txBox="1"/>
          <p:nvPr>
            <p:ph type="title"/>
          </p:nvPr>
        </p:nvSpPr>
        <p:spPr>
          <a:xfrm>
            <a:off x="713225" y="384048"/>
            <a:ext cx="7717500" cy="572700"/>
          </a:xfrm>
          <a:prstGeom prst="rect">
            <a:avLst/>
          </a:prstGeom>
          <a:noFill/>
          <a:ln>
            <a:noFill/>
          </a:ln>
        </p:spPr>
        <p:txBody>
          <a:bodyPr anchorCtr="0" anchor="t" bIns="91425" lIns="91425" spcFirstLastPara="1" rIns="91425" wrap="square" tIns="91425">
            <a:noAutofit/>
          </a:bodyPr>
          <a:lstStyle/>
          <a:p>
            <a:pPr indent="0" lvl="0" marL="0" rtl="0" algn="ctr">
              <a:lnSpc>
                <a:spcPct val="100000"/>
              </a:lnSpc>
              <a:spcBef>
                <a:spcPts val="0"/>
              </a:spcBef>
              <a:spcAft>
                <a:spcPts val="0"/>
              </a:spcAft>
              <a:buSzPts val="2800"/>
              <a:buFont typeface="Montserrat"/>
              <a:buNone/>
            </a:pPr>
            <a:r>
              <a:rPr lang="en-US" sz="3000">
                <a:latin typeface="Arial"/>
                <a:ea typeface="Arial"/>
                <a:cs typeface="Arial"/>
                <a:sym typeface="Arial"/>
              </a:rPr>
              <a:t>Narrative Therapy</a:t>
            </a:r>
            <a:endParaRPr sz="3000">
              <a:latin typeface="Arial"/>
              <a:ea typeface="Arial"/>
              <a:cs typeface="Arial"/>
              <a:sym typeface="Arial"/>
            </a:endParaRPr>
          </a:p>
        </p:txBody>
      </p:sp>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68" name="Shape 368"/>
        <p:cNvGrpSpPr/>
        <p:nvPr/>
      </p:nvGrpSpPr>
      <p:grpSpPr>
        <a:xfrm>
          <a:off x="0" y="0"/>
          <a:ext cx="0" cy="0"/>
          <a:chOff x="0" y="0"/>
          <a:chExt cx="0" cy="0"/>
        </a:xfrm>
      </p:grpSpPr>
      <p:pic>
        <p:nvPicPr>
          <p:cNvPr id="369" name="Google Shape;369;p29"/>
          <p:cNvPicPr preferRelativeResize="0"/>
          <p:nvPr/>
        </p:nvPicPr>
        <p:blipFill rotWithShape="1">
          <a:blip r:embed="rId3">
            <a:alphaModFix/>
          </a:blip>
          <a:srcRect b="0" l="0" r="0" t="0"/>
          <a:stretch/>
        </p:blipFill>
        <p:spPr>
          <a:xfrm>
            <a:off x="0" y="4816935"/>
            <a:ext cx="9144000" cy="329923"/>
          </a:xfrm>
          <a:prstGeom prst="rect">
            <a:avLst/>
          </a:prstGeom>
          <a:noFill/>
          <a:ln>
            <a:noFill/>
          </a:ln>
        </p:spPr>
      </p:pic>
      <p:sp>
        <p:nvSpPr>
          <p:cNvPr id="370" name="Google Shape;370;p29"/>
          <p:cNvSpPr txBox="1"/>
          <p:nvPr/>
        </p:nvSpPr>
        <p:spPr>
          <a:xfrm>
            <a:off x="119218" y="4866500"/>
            <a:ext cx="3147237" cy="230792"/>
          </a:xfrm>
          <a:prstGeom prst="rect">
            <a:avLst/>
          </a:prstGeom>
          <a:noFill/>
          <a:ln cap="flat" cmpd="sng" w="9525">
            <a:solidFill>
              <a:srgbClr val="7F7F7F"/>
            </a:solidFill>
            <a:prstDash val="solid"/>
            <a:round/>
            <a:headEnd len="sm" w="sm" type="none"/>
            <a:tailEnd len="sm" w="sm" type="none"/>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200"/>
              <a:buFont typeface="Arial"/>
              <a:buNone/>
            </a:pPr>
            <a:r>
              <a:rPr b="0" i="0" lang="en-US" sz="900" u="none" cap="none" strike="noStrike">
                <a:solidFill>
                  <a:schemeClr val="lt1"/>
                </a:solidFill>
                <a:latin typeface="Arial"/>
                <a:ea typeface="Arial"/>
                <a:cs typeface="Arial"/>
                <a:sym typeface="Arial"/>
              </a:rPr>
              <a:t>Hutto &amp; Gallagher, 2017; Conti et al., 2022</a:t>
            </a:r>
            <a:endParaRPr b="0" i="0" sz="900" u="none" cap="none" strike="noStrike">
              <a:solidFill>
                <a:schemeClr val="lt1"/>
              </a:solidFill>
              <a:latin typeface="Arial"/>
              <a:ea typeface="Arial"/>
              <a:cs typeface="Arial"/>
              <a:sym typeface="Arial"/>
            </a:endParaRPr>
          </a:p>
        </p:txBody>
      </p:sp>
      <p:sp>
        <p:nvSpPr>
          <p:cNvPr id="371" name="Google Shape;371;p29"/>
          <p:cNvSpPr txBox="1"/>
          <p:nvPr/>
        </p:nvSpPr>
        <p:spPr>
          <a:xfrm>
            <a:off x="717800" y="1122341"/>
            <a:ext cx="7207000" cy="1384995"/>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400"/>
              <a:buFont typeface="Arial"/>
              <a:buNone/>
            </a:pPr>
            <a:r>
              <a:rPr b="1" i="0" lang="en-US" sz="1400" u="sng" cap="none" strike="noStrike">
                <a:solidFill>
                  <a:schemeClr val="accent5"/>
                </a:solidFill>
                <a:latin typeface="Arial"/>
                <a:ea typeface="Arial"/>
                <a:cs typeface="Arial"/>
                <a:sym typeface="Arial"/>
              </a:rPr>
              <a:t>7. Re-Authoring Lives</a:t>
            </a:r>
            <a:r>
              <a:rPr b="0" i="0" lang="en-US" sz="1400" u="none" cap="none" strike="noStrike">
                <a:solidFill>
                  <a:schemeClr val="accent5"/>
                </a:solidFill>
                <a:latin typeface="Arial"/>
                <a:ea typeface="Arial"/>
                <a:cs typeface="Arial"/>
                <a:sym typeface="Arial"/>
              </a:rPr>
              <a:t>: </a:t>
            </a:r>
            <a:r>
              <a:rPr b="0" i="0" lang="en-US" sz="1400" u="none" cap="none" strike="noStrike">
                <a:solidFill>
                  <a:srgbClr val="000000"/>
                </a:solidFill>
                <a:latin typeface="Arial"/>
                <a:ea typeface="Arial"/>
                <a:cs typeface="Arial"/>
                <a:sym typeface="Arial"/>
              </a:rPr>
              <a:t>Narrative therapy supports individuals in re-authoring their lives by integrating new narratives, alternative perspectives, and preferred ways of being. It focuses on strengths, resilience, and the development of skills and strategies that align with the client's desired future. This process enables individuals to create a more coherent and empowering sense of self and live according to their values.</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72" name="Google Shape;372;p29"/>
          <p:cNvSpPr txBox="1"/>
          <p:nvPr/>
        </p:nvSpPr>
        <p:spPr>
          <a:xfrm>
            <a:off x="872807" y="2756667"/>
            <a:ext cx="6896985" cy="1169551"/>
          </a:xfrm>
          <a:prstGeom prst="rect">
            <a:avLst/>
          </a:prstGeom>
          <a:solidFill>
            <a:schemeClr val="lt1"/>
          </a:solidFill>
          <a:ln cap="flat" cmpd="sng" w="25400">
            <a:solidFill>
              <a:schemeClr val="accent1"/>
            </a:solidFill>
            <a:prstDash val="solid"/>
            <a:round/>
            <a:headEnd len="sm" w="sm" type="none"/>
            <a:tailEnd len="sm" w="sm" type="none"/>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1400"/>
              <a:buFont typeface="Arial"/>
              <a:buNone/>
            </a:pPr>
            <a:r>
              <a:rPr b="0" i="0" lang="en-US" sz="1400" u="none" cap="none" strike="noStrike">
                <a:solidFill>
                  <a:schemeClr val="dk1"/>
                </a:solidFill>
                <a:latin typeface="Arial"/>
                <a:ea typeface="Arial"/>
                <a:cs typeface="Arial"/>
                <a:sym typeface="Arial"/>
              </a:rPr>
              <a:t>The narrative therapy aims </a:t>
            </a:r>
            <a:r>
              <a:rPr b="1" i="0" lang="en-US" sz="1400" u="none" cap="none" strike="noStrike">
                <a:solidFill>
                  <a:schemeClr val="dk1"/>
                </a:solidFill>
                <a:latin typeface="Arial"/>
                <a:ea typeface="Arial"/>
                <a:cs typeface="Arial"/>
                <a:sym typeface="Arial"/>
              </a:rPr>
              <a:t>to empower individuals to separate themselves from their problems, challenge dominant narratives, and co-author new stories that align with their preferred identities and desired futures</a:t>
            </a:r>
            <a:r>
              <a:rPr b="0" i="0" lang="en-US" sz="1400" u="none" cap="none" strike="noStrike">
                <a:solidFill>
                  <a:schemeClr val="dk1"/>
                </a:solidFill>
                <a:latin typeface="Arial"/>
                <a:ea typeface="Arial"/>
                <a:cs typeface="Arial"/>
                <a:sym typeface="Arial"/>
              </a:rPr>
              <a:t>. By exploring alternative narratives, individuals can reclaim their agency, build resilience, and make positive changes in their lives.</a:t>
            </a:r>
            <a:endParaRPr b="0" i="0" sz="1400" u="none" cap="none" strike="noStrike">
              <a:solidFill>
                <a:srgbClr val="000000"/>
              </a:solidFill>
              <a:latin typeface="Arial"/>
              <a:ea typeface="Arial"/>
              <a:cs typeface="Arial"/>
              <a:sym typeface="Arial"/>
            </a:endParaRPr>
          </a:p>
        </p:txBody>
      </p:sp>
      <p:pic>
        <p:nvPicPr>
          <p:cNvPr descr="Εικόνα που περιέχει λογότυπο&#10;&#10;Περιγραφή που δημιουργήθηκε αυτόματα" id="373" name="Google Shape;373;p29"/>
          <p:cNvPicPr preferRelativeResize="0"/>
          <p:nvPr/>
        </p:nvPicPr>
        <p:blipFill rotWithShape="1">
          <a:blip r:embed="rId4">
            <a:alphaModFix/>
          </a:blip>
          <a:srcRect b="0" l="0" r="0" t="0"/>
          <a:stretch/>
        </p:blipFill>
        <p:spPr>
          <a:xfrm>
            <a:off x="6423374" y="4434862"/>
            <a:ext cx="2601408" cy="649180"/>
          </a:xfrm>
          <a:prstGeom prst="rect">
            <a:avLst/>
          </a:prstGeom>
          <a:noFill/>
          <a:ln>
            <a:noFill/>
          </a:ln>
        </p:spPr>
      </p:pic>
      <p:sp>
        <p:nvSpPr>
          <p:cNvPr id="374" name="Google Shape;374;p29"/>
          <p:cNvSpPr txBox="1"/>
          <p:nvPr>
            <p:ph type="title"/>
          </p:nvPr>
        </p:nvSpPr>
        <p:spPr>
          <a:xfrm>
            <a:off x="713225" y="384048"/>
            <a:ext cx="7717500" cy="572700"/>
          </a:xfrm>
          <a:prstGeom prst="rect">
            <a:avLst/>
          </a:prstGeom>
          <a:noFill/>
          <a:ln>
            <a:noFill/>
          </a:ln>
        </p:spPr>
        <p:txBody>
          <a:bodyPr anchorCtr="0" anchor="t" bIns="91425" lIns="91425" spcFirstLastPara="1" rIns="91425" wrap="square" tIns="91425">
            <a:noAutofit/>
          </a:bodyPr>
          <a:lstStyle/>
          <a:p>
            <a:pPr indent="0" lvl="0" marL="0" rtl="0" algn="ctr">
              <a:lnSpc>
                <a:spcPct val="100000"/>
              </a:lnSpc>
              <a:spcBef>
                <a:spcPts val="0"/>
              </a:spcBef>
              <a:spcAft>
                <a:spcPts val="0"/>
              </a:spcAft>
              <a:buSzPts val="2800"/>
              <a:buFont typeface="Montserrat"/>
              <a:buNone/>
            </a:pPr>
            <a:r>
              <a:rPr lang="en-US" sz="3000">
                <a:latin typeface="Arial"/>
                <a:ea typeface="Arial"/>
                <a:cs typeface="Arial"/>
                <a:sym typeface="Arial"/>
              </a:rPr>
              <a:t>Narrative Therapy</a:t>
            </a:r>
            <a:endParaRPr sz="3000">
              <a:latin typeface="Arial"/>
              <a:ea typeface="Arial"/>
              <a:cs typeface="Arial"/>
              <a:sym typeface="Arial"/>
            </a:endParaRPr>
          </a:p>
        </p:txBody>
      </p:sp>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78" name="Shape 378"/>
        <p:cNvGrpSpPr/>
        <p:nvPr/>
      </p:nvGrpSpPr>
      <p:grpSpPr>
        <a:xfrm>
          <a:off x="0" y="0"/>
          <a:ext cx="0" cy="0"/>
          <a:chOff x="0" y="0"/>
          <a:chExt cx="0" cy="0"/>
        </a:xfrm>
      </p:grpSpPr>
      <p:sp>
        <p:nvSpPr>
          <p:cNvPr id="379" name="Google Shape;379;g287d5e35f39_0_0"/>
          <p:cNvSpPr txBox="1"/>
          <p:nvPr/>
        </p:nvSpPr>
        <p:spPr>
          <a:xfrm>
            <a:off x="4886650" y="2411275"/>
            <a:ext cx="4356600" cy="9543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3000"/>
              <a:buFont typeface="Arial"/>
              <a:buNone/>
            </a:pPr>
            <a:r>
              <a:rPr b="1" i="0" lang="en-US" sz="3000" u="none" cap="none" strike="noStrike">
                <a:solidFill>
                  <a:schemeClr val="accent1"/>
                </a:solidFill>
                <a:latin typeface="Arial"/>
                <a:ea typeface="Arial"/>
                <a:cs typeface="Arial"/>
                <a:sym typeface="Arial"/>
              </a:rPr>
              <a:t>CHAPTER</a:t>
            </a:r>
            <a:endParaRPr b="1" i="0" sz="3000" u="none" cap="none" strike="noStrike">
              <a:solidFill>
                <a:schemeClr val="accent1"/>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3000"/>
              <a:buFont typeface="Arial"/>
              <a:buNone/>
            </a:pPr>
            <a:r>
              <a:rPr b="1" i="1" lang="en-US" sz="2000">
                <a:solidFill>
                  <a:schemeClr val="accent1"/>
                </a:solidFill>
              </a:rPr>
              <a:t>Cognitive-Behavioral Approach</a:t>
            </a:r>
            <a:endParaRPr b="1" i="1" sz="2000" u="none" cap="none" strike="noStrike">
              <a:solidFill>
                <a:schemeClr val="accent1"/>
              </a:solidFill>
              <a:latin typeface="Arial"/>
              <a:ea typeface="Arial"/>
              <a:cs typeface="Arial"/>
              <a:sym typeface="Arial"/>
            </a:endParaRPr>
          </a:p>
        </p:txBody>
      </p:sp>
      <p:pic>
        <p:nvPicPr>
          <p:cNvPr descr="Εικόνα που περιέχει λογότυπο&#10;&#10;Περιγραφή που δημιουργήθηκε αυτόματα" id="380" name="Google Shape;380;g287d5e35f39_0_0"/>
          <p:cNvPicPr preferRelativeResize="0"/>
          <p:nvPr/>
        </p:nvPicPr>
        <p:blipFill rotWithShape="1">
          <a:blip r:embed="rId3">
            <a:alphaModFix/>
          </a:blip>
          <a:srcRect b="0" l="0" r="0" t="0"/>
          <a:stretch/>
        </p:blipFill>
        <p:spPr>
          <a:xfrm>
            <a:off x="6445677" y="4434862"/>
            <a:ext cx="2601407" cy="649180"/>
          </a:xfrm>
          <a:prstGeom prst="rect">
            <a:avLst/>
          </a:prstGeom>
          <a:noFill/>
          <a:ln>
            <a:noFill/>
          </a:ln>
        </p:spPr>
      </p:pic>
      <p:grpSp>
        <p:nvGrpSpPr>
          <p:cNvPr id="381" name="Google Shape;381;g287d5e35f39_0_0"/>
          <p:cNvGrpSpPr/>
          <p:nvPr/>
        </p:nvGrpSpPr>
        <p:grpSpPr>
          <a:xfrm>
            <a:off x="-4116988" y="349445"/>
            <a:ext cx="5039295" cy="4851300"/>
            <a:chOff x="-2761403" y="-624865"/>
            <a:chExt cx="5039295" cy="4851300"/>
          </a:xfrm>
        </p:grpSpPr>
        <p:sp>
          <p:nvSpPr>
            <p:cNvPr id="382" name="Google Shape;382;g287d5e35f39_0_0"/>
            <p:cNvSpPr/>
            <p:nvPr/>
          </p:nvSpPr>
          <p:spPr>
            <a:xfrm>
              <a:off x="-2761403" y="-624865"/>
              <a:ext cx="4851300" cy="4851300"/>
            </a:xfrm>
            <a:prstGeom prst="blockArc">
              <a:avLst>
                <a:gd fmla="val 18900000" name="adj1"/>
                <a:gd fmla="val 2700000" name="adj2"/>
                <a:gd fmla="val 445" name="adj3"/>
              </a:avLst>
            </a:prstGeom>
            <a:noFill/>
            <a:ln cap="flat" cmpd="sng" w="25400">
              <a:solidFill>
                <a:srgbClr val="4F8E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3" name="Google Shape;383;g287d5e35f39_0_0"/>
            <p:cNvSpPr/>
            <p:nvPr/>
          </p:nvSpPr>
          <p:spPr>
            <a:xfrm>
              <a:off x="933368" y="155275"/>
              <a:ext cx="47700" cy="327300"/>
            </a:xfrm>
            <a:prstGeom prst="rect">
              <a:avLst/>
            </a:prstGeom>
            <a:solidFill>
              <a:srgbClr val="407EE5"/>
            </a:solidFill>
            <a:ln cap="flat" cmpd="sng" w="2540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4" name="Google Shape;384;g287d5e35f39_0_0"/>
            <p:cNvSpPr txBox="1"/>
            <p:nvPr/>
          </p:nvSpPr>
          <p:spPr>
            <a:xfrm>
              <a:off x="933368" y="155275"/>
              <a:ext cx="47700" cy="327300"/>
            </a:xfrm>
            <a:prstGeom prst="rect">
              <a:avLst/>
            </a:prstGeom>
            <a:noFill/>
            <a:ln>
              <a:noFill/>
            </a:ln>
          </p:spPr>
          <p:txBody>
            <a:bodyPr anchorCtr="0" anchor="ctr" bIns="43175" lIns="259800" spcFirstLastPara="1" rIns="43175" wrap="square" tIns="43175">
              <a:noAutofit/>
            </a:bodyPr>
            <a:lstStyle/>
            <a:p>
              <a:pPr indent="0" lvl="0" marL="0" marR="0" rtl="0" algn="l">
                <a:lnSpc>
                  <a:spcPct val="90000"/>
                </a:lnSpc>
                <a:spcBef>
                  <a:spcPts val="0"/>
                </a:spcBef>
                <a:spcAft>
                  <a:spcPts val="0"/>
                </a:spcAft>
                <a:buClr>
                  <a:srgbClr val="000000"/>
                </a:buClr>
                <a:buSzPts val="1700"/>
                <a:buFont typeface="Arial"/>
                <a:buNone/>
              </a:pPr>
              <a:r>
                <a:t/>
              </a:r>
              <a:endParaRPr b="0" i="0" sz="1700" u="none" cap="none" strike="noStrike">
                <a:solidFill>
                  <a:schemeClr val="lt1"/>
                </a:solidFill>
                <a:latin typeface="Arial"/>
                <a:ea typeface="Arial"/>
                <a:cs typeface="Arial"/>
                <a:sym typeface="Arial"/>
              </a:endParaRPr>
            </a:p>
          </p:txBody>
        </p:sp>
        <p:sp>
          <p:nvSpPr>
            <p:cNvPr id="385" name="Google Shape;385;g287d5e35f39_0_0"/>
            <p:cNvSpPr/>
            <p:nvPr/>
          </p:nvSpPr>
          <p:spPr>
            <a:xfrm>
              <a:off x="1357993" y="122812"/>
              <a:ext cx="409200" cy="409200"/>
            </a:xfrm>
            <a:prstGeom prst="ellipse">
              <a:avLst/>
            </a:prstGeom>
            <a:solidFill>
              <a:srgbClr val="427EE7"/>
            </a:solidFill>
            <a:ln cap="flat" cmpd="sng" w="25400">
              <a:solidFill>
                <a:srgbClr val="407EE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6" name="Google Shape;386;g287d5e35f39_0_0"/>
            <p:cNvSpPr/>
            <p:nvPr/>
          </p:nvSpPr>
          <p:spPr>
            <a:xfrm flipH="1">
              <a:off x="946874" y="693006"/>
              <a:ext cx="47700" cy="327300"/>
            </a:xfrm>
            <a:prstGeom prst="rect">
              <a:avLst/>
            </a:prstGeom>
            <a:solidFill>
              <a:srgbClr val="4D85EB"/>
            </a:solidFill>
            <a:ln cap="flat" cmpd="sng" w="2540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7" name="Google Shape;387;g287d5e35f39_0_0"/>
            <p:cNvSpPr txBox="1"/>
            <p:nvPr/>
          </p:nvSpPr>
          <p:spPr>
            <a:xfrm>
              <a:off x="947009" y="693006"/>
              <a:ext cx="47700" cy="327300"/>
            </a:xfrm>
            <a:prstGeom prst="rect">
              <a:avLst/>
            </a:prstGeom>
            <a:noFill/>
            <a:ln>
              <a:noFill/>
            </a:ln>
          </p:spPr>
          <p:txBody>
            <a:bodyPr anchorCtr="0" anchor="ctr" bIns="43175" lIns="259800" spcFirstLastPara="1" rIns="43175" wrap="square" tIns="43175">
              <a:noAutofit/>
            </a:bodyPr>
            <a:lstStyle/>
            <a:p>
              <a:pPr indent="0" lvl="0" marL="0" marR="0" rtl="0" algn="l">
                <a:lnSpc>
                  <a:spcPct val="90000"/>
                </a:lnSpc>
                <a:spcBef>
                  <a:spcPts val="0"/>
                </a:spcBef>
                <a:spcAft>
                  <a:spcPts val="0"/>
                </a:spcAft>
                <a:buClr>
                  <a:srgbClr val="000000"/>
                </a:buClr>
                <a:buSzPts val="1700"/>
                <a:buFont typeface="Arial"/>
                <a:buNone/>
              </a:pPr>
              <a:r>
                <a:t/>
              </a:r>
              <a:endParaRPr b="0" i="0" sz="1700" u="none" cap="none" strike="noStrike">
                <a:solidFill>
                  <a:schemeClr val="lt1"/>
                </a:solidFill>
                <a:latin typeface="Arial"/>
                <a:ea typeface="Arial"/>
                <a:cs typeface="Arial"/>
                <a:sym typeface="Arial"/>
              </a:endParaRPr>
            </a:p>
          </p:txBody>
        </p:sp>
        <p:sp>
          <p:nvSpPr>
            <p:cNvPr id="388" name="Google Shape;388;g287d5e35f39_0_0"/>
            <p:cNvSpPr/>
            <p:nvPr/>
          </p:nvSpPr>
          <p:spPr>
            <a:xfrm>
              <a:off x="1654400" y="614062"/>
              <a:ext cx="409200" cy="409200"/>
            </a:xfrm>
            <a:prstGeom prst="ellipse">
              <a:avLst/>
            </a:prstGeom>
            <a:solidFill>
              <a:srgbClr val="5087ED"/>
            </a:solidFill>
            <a:ln cap="flat" cmpd="sng" w="25400">
              <a:solidFill>
                <a:srgbClr val="4D85EB"/>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9" name="Google Shape;389;g287d5e35f39_0_0"/>
            <p:cNvSpPr/>
            <p:nvPr/>
          </p:nvSpPr>
          <p:spPr>
            <a:xfrm>
              <a:off x="929803" y="1161214"/>
              <a:ext cx="49500" cy="327300"/>
            </a:xfrm>
            <a:prstGeom prst="rect">
              <a:avLst/>
            </a:prstGeom>
            <a:solidFill>
              <a:srgbClr val="5B8DF1"/>
            </a:solidFill>
            <a:ln cap="flat" cmpd="sng" w="2540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0" name="Google Shape;390;g287d5e35f39_0_0"/>
            <p:cNvSpPr txBox="1"/>
            <p:nvPr/>
          </p:nvSpPr>
          <p:spPr>
            <a:xfrm>
              <a:off x="929803" y="1161214"/>
              <a:ext cx="49500" cy="327300"/>
            </a:xfrm>
            <a:prstGeom prst="rect">
              <a:avLst/>
            </a:prstGeom>
            <a:noFill/>
            <a:ln>
              <a:noFill/>
            </a:ln>
          </p:spPr>
          <p:txBody>
            <a:bodyPr anchorCtr="0" anchor="ctr" bIns="43175" lIns="259800" spcFirstLastPara="1" rIns="43175" wrap="square" tIns="43175">
              <a:noAutofit/>
            </a:bodyPr>
            <a:lstStyle/>
            <a:p>
              <a:pPr indent="0" lvl="0" marL="0" marR="0" rtl="0" algn="l">
                <a:lnSpc>
                  <a:spcPct val="90000"/>
                </a:lnSpc>
                <a:spcBef>
                  <a:spcPts val="0"/>
                </a:spcBef>
                <a:spcAft>
                  <a:spcPts val="0"/>
                </a:spcAft>
                <a:buClr>
                  <a:srgbClr val="000000"/>
                </a:buClr>
                <a:buSzPts val="1700"/>
                <a:buFont typeface="Arial"/>
                <a:buNone/>
              </a:pPr>
              <a:r>
                <a:t/>
              </a:r>
              <a:endParaRPr b="0" i="0" sz="1700" u="none" cap="none" strike="noStrike">
                <a:solidFill>
                  <a:schemeClr val="lt1"/>
                </a:solidFill>
                <a:latin typeface="Arial"/>
                <a:ea typeface="Arial"/>
                <a:cs typeface="Arial"/>
                <a:sym typeface="Arial"/>
              </a:endParaRPr>
            </a:p>
          </p:txBody>
        </p:sp>
        <p:sp>
          <p:nvSpPr>
            <p:cNvPr id="391" name="Google Shape;391;g287d5e35f39_0_0"/>
            <p:cNvSpPr/>
            <p:nvPr/>
          </p:nvSpPr>
          <p:spPr>
            <a:xfrm>
              <a:off x="1816830" y="1104953"/>
              <a:ext cx="409200" cy="409200"/>
            </a:xfrm>
            <a:prstGeom prst="ellipse">
              <a:avLst/>
            </a:prstGeom>
            <a:solidFill>
              <a:srgbClr val="5E8FF2"/>
            </a:solidFill>
            <a:ln cap="flat" cmpd="sng" w="25400">
              <a:solidFill>
                <a:srgbClr val="5B8DF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2" name="Google Shape;392;g287d5e35f39_0_0"/>
            <p:cNvSpPr/>
            <p:nvPr/>
          </p:nvSpPr>
          <p:spPr>
            <a:xfrm>
              <a:off x="935888" y="1634017"/>
              <a:ext cx="45600" cy="327300"/>
            </a:xfrm>
            <a:prstGeom prst="rect">
              <a:avLst/>
            </a:prstGeom>
            <a:solidFill>
              <a:srgbClr val="6A96F5"/>
            </a:solidFill>
            <a:ln cap="flat" cmpd="sng" w="2540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3" name="Google Shape;393;g287d5e35f39_0_0"/>
            <p:cNvSpPr txBox="1"/>
            <p:nvPr/>
          </p:nvSpPr>
          <p:spPr>
            <a:xfrm>
              <a:off x="935888" y="1634017"/>
              <a:ext cx="45600" cy="327300"/>
            </a:xfrm>
            <a:prstGeom prst="rect">
              <a:avLst/>
            </a:prstGeom>
            <a:noFill/>
            <a:ln>
              <a:noFill/>
            </a:ln>
          </p:spPr>
          <p:txBody>
            <a:bodyPr anchorCtr="0" anchor="ctr" bIns="43175" lIns="259800" spcFirstLastPara="1" rIns="43175" wrap="square" tIns="43175">
              <a:noAutofit/>
            </a:bodyPr>
            <a:lstStyle/>
            <a:p>
              <a:pPr indent="0" lvl="0" marL="0" marR="0" rtl="0" algn="l">
                <a:lnSpc>
                  <a:spcPct val="90000"/>
                </a:lnSpc>
                <a:spcBef>
                  <a:spcPts val="0"/>
                </a:spcBef>
                <a:spcAft>
                  <a:spcPts val="0"/>
                </a:spcAft>
                <a:buClr>
                  <a:srgbClr val="000000"/>
                </a:buClr>
                <a:buSzPts val="1700"/>
                <a:buFont typeface="Arial"/>
                <a:buNone/>
              </a:pPr>
              <a:r>
                <a:t/>
              </a:r>
              <a:endParaRPr b="0" i="0" sz="1700" u="none" cap="none" strike="noStrike">
                <a:solidFill>
                  <a:schemeClr val="lt1"/>
                </a:solidFill>
                <a:latin typeface="Arial"/>
                <a:ea typeface="Arial"/>
                <a:cs typeface="Arial"/>
                <a:sym typeface="Arial"/>
              </a:endParaRPr>
            </a:p>
          </p:txBody>
        </p:sp>
        <p:sp>
          <p:nvSpPr>
            <p:cNvPr id="394" name="Google Shape;394;g287d5e35f39_0_0"/>
            <p:cNvSpPr/>
            <p:nvPr/>
          </p:nvSpPr>
          <p:spPr>
            <a:xfrm>
              <a:off x="1868692" y="1596203"/>
              <a:ext cx="409200" cy="409200"/>
            </a:xfrm>
            <a:prstGeom prst="ellipse">
              <a:avLst/>
            </a:prstGeom>
            <a:solidFill>
              <a:srgbClr val="6D99F6"/>
            </a:solidFill>
            <a:ln cap="flat" cmpd="sng" w="25400">
              <a:solidFill>
                <a:srgbClr val="6A96F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5" name="Google Shape;395;g287d5e35f39_0_0"/>
            <p:cNvSpPr/>
            <p:nvPr/>
          </p:nvSpPr>
          <p:spPr>
            <a:xfrm>
              <a:off x="940956" y="2112869"/>
              <a:ext cx="45600" cy="327300"/>
            </a:xfrm>
            <a:prstGeom prst="rect">
              <a:avLst/>
            </a:prstGeom>
            <a:solidFill>
              <a:srgbClr val="7AA1F9"/>
            </a:solidFill>
            <a:ln cap="flat" cmpd="sng" w="2540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6" name="Google Shape;396;g287d5e35f39_0_0"/>
            <p:cNvSpPr txBox="1"/>
            <p:nvPr/>
          </p:nvSpPr>
          <p:spPr>
            <a:xfrm>
              <a:off x="940956" y="2112869"/>
              <a:ext cx="45600" cy="327300"/>
            </a:xfrm>
            <a:prstGeom prst="rect">
              <a:avLst/>
            </a:prstGeom>
            <a:noFill/>
            <a:ln>
              <a:noFill/>
            </a:ln>
          </p:spPr>
          <p:txBody>
            <a:bodyPr anchorCtr="0" anchor="ctr" bIns="43175" lIns="259800" spcFirstLastPara="1" rIns="43175" wrap="square" tIns="43175">
              <a:noAutofit/>
            </a:bodyPr>
            <a:lstStyle/>
            <a:p>
              <a:pPr indent="0" lvl="0" marL="0" marR="0" rtl="0" algn="l">
                <a:lnSpc>
                  <a:spcPct val="90000"/>
                </a:lnSpc>
                <a:spcBef>
                  <a:spcPts val="0"/>
                </a:spcBef>
                <a:spcAft>
                  <a:spcPts val="0"/>
                </a:spcAft>
                <a:buClr>
                  <a:srgbClr val="000000"/>
                </a:buClr>
                <a:buSzPts val="1700"/>
                <a:buFont typeface="Arial"/>
                <a:buNone/>
              </a:pPr>
              <a:r>
                <a:t/>
              </a:r>
              <a:endParaRPr b="0" i="0" sz="1700" u="none" cap="none" strike="noStrike">
                <a:solidFill>
                  <a:schemeClr val="lt1"/>
                </a:solidFill>
                <a:latin typeface="Arial"/>
                <a:ea typeface="Arial"/>
                <a:cs typeface="Arial"/>
                <a:sym typeface="Arial"/>
              </a:endParaRPr>
            </a:p>
          </p:txBody>
        </p:sp>
        <p:sp>
          <p:nvSpPr>
            <p:cNvPr id="397" name="Google Shape;397;g287d5e35f39_0_0"/>
            <p:cNvSpPr/>
            <p:nvPr/>
          </p:nvSpPr>
          <p:spPr>
            <a:xfrm>
              <a:off x="1816830" y="2087453"/>
              <a:ext cx="409200" cy="409200"/>
            </a:xfrm>
            <a:prstGeom prst="ellipse">
              <a:avLst/>
            </a:prstGeom>
            <a:solidFill>
              <a:schemeClr val="lt1"/>
            </a:solidFill>
            <a:ln cap="flat" cmpd="sng" w="25400">
              <a:solidFill>
                <a:srgbClr val="7AA1F9"/>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8" name="Google Shape;398;g287d5e35f39_0_0"/>
            <p:cNvSpPr/>
            <p:nvPr/>
          </p:nvSpPr>
          <p:spPr>
            <a:xfrm>
              <a:off x="940355" y="2582062"/>
              <a:ext cx="45600" cy="327300"/>
            </a:xfrm>
            <a:prstGeom prst="rect">
              <a:avLst/>
            </a:prstGeom>
            <a:solidFill>
              <a:srgbClr val="8BABFC"/>
            </a:solidFill>
            <a:ln cap="flat" cmpd="sng" w="2540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9" name="Google Shape;399;g287d5e35f39_0_0"/>
            <p:cNvSpPr txBox="1"/>
            <p:nvPr/>
          </p:nvSpPr>
          <p:spPr>
            <a:xfrm>
              <a:off x="940355" y="2582062"/>
              <a:ext cx="45600" cy="327300"/>
            </a:xfrm>
            <a:prstGeom prst="rect">
              <a:avLst/>
            </a:prstGeom>
            <a:noFill/>
            <a:ln>
              <a:noFill/>
            </a:ln>
          </p:spPr>
          <p:txBody>
            <a:bodyPr anchorCtr="0" anchor="ctr" bIns="43175" lIns="259800" spcFirstLastPara="1" rIns="43175" wrap="square" tIns="43175">
              <a:noAutofit/>
            </a:bodyPr>
            <a:lstStyle/>
            <a:p>
              <a:pPr indent="0" lvl="0" marL="0" marR="0" rtl="0" algn="l">
                <a:lnSpc>
                  <a:spcPct val="90000"/>
                </a:lnSpc>
                <a:spcBef>
                  <a:spcPts val="0"/>
                </a:spcBef>
                <a:spcAft>
                  <a:spcPts val="0"/>
                </a:spcAft>
                <a:buClr>
                  <a:srgbClr val="000000"/>
                </a:buClr>
                <a:buSzPts val="1700"/>
                <a:buFont typeface="Arial"/>
                <a:buNone/>
              </a:pPr>
              <a:r>
                <a:t/>
              </a:r>
              <a:endParaRPr b="0" i="0" sz="1700" u="none" cap="none" strike="noStrike">
                <a:solidFill>
                  <a:schemeClr val="lt1"/>
                </a:solidFill>
                <a:latin typeface="Arial"/>
                <a:ea typeface="Arial"/>
                <a:cs typeface="Arial"/>
                <a:sym typeface="Arial"/>
              </a:endParaRPr>
            </a:p>
          </p:txBody>
        </p:sp>
        <p:sp>
          <p:nvSpPr>
            <p:cNvPr id="400" name="Google Shape;400;g287d5e35f39_0_0"/>
            <p:cNvSpPr/>
            <p:nvPr/>
          </p:nvSpPr>
          <p:spPr>
            <a:xfrm>
              <a:off x="1654400" y="2578343"/>
              <a:ext cx="409200" cy="409200"/>
            </a:xfrm>
            <a:prstGeom prst="ellipse">
              <a:avLst/>
            </a:prstGeom>
            <a:solidFill>
              <a:schemeClr val="lt1"/>
            </a:solidFill>
            <a:ln cap="flat" cmpd="sng" w="25400">
              <a:solidFill>
                <a:srgbClr val="8BABF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1" name="Google Shape;401;g287d5e35f39_0_0"/>
            <p:cNvSpPr/>
            <p:nvPr/>
          </p:nvSpPr>
          <p:spPr>
            <a:xfrm>
              <a:off x="942264" y="3026818"/>
              <a:ext cx="61500" cy="327300"/>
            </a:xfrm>
            <a:prstGeom prst="rect">
              <a:avLst/>
            </a:prstGeom>
            <a:solidFill>
              <a:srgbClr val="9CB6FE"/>
            </a:solidFill>
            <a:ln cap="flat" cmpd="sng" w="2540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2" name="Google Shape;402;g287d5e35f39_0_0"/>
            <p:cNvSpPr txBox="1"/>
            <p:nvPr/>
          </p:nvSpPr>
          <p:spPr>
            <a:xfrm>
              <a:off x="942264" y="3026818"/>
              <a:ext cx="61500" cy="327300"/>
            </a:xfrm>
            <a:prstGeom prst="rect">
              <a:avLst/>
            </a:prstGeom>
            <a:noFill/>
            <a:ln>
              <a:noFill/>
            </a:ln>
          </p:spPr>
          <p:txBody>
            <a:bodyPr anchorCtr="0" anchor="ctr" bIns="43175" lIns="259800" spcFirstLastPara="1" rIns="43175" wrap="square" tIns="43175">
              <a:noAutofit/>
            </a:bodyPr>
            <a:lstStyle/>
            <a:p>
              <a:pPr indent="0" lvl="0" marL="0" marR="0" rtl="0" algn="l">
                <a:lnSpc>
                  <a:spcPct val="90000"/>
                </a:lnSpc>
                <a:spcBef>
                  <a:spcPts val="0"/>
                </a:spcBef>
                <a:spcAft>
                  <a:spcPts val="0"/>
                </a:spcAft>
                <a:buClr>
                  <a:srgbClr val="000000"/>
                </a:buClr>
                <a:buSzPts val="1700"/>
                <a:buFont typeface="Arial"/>
                <a:buNone/>
              </a:pPr>
              <a:r>
                <a:t/>
              </a:r>
              <a:endParaRPr b="0" i="0" sz="1700" u="none" cap="none" strike="noStrike">
                <a:solidFill>
                  <a:schemeClr val="lt1"/>
                </a:solidFill>
                <a:latin typeface="Arial"/>
                <a:ea typeface="Arial"/>
                <a:cs typeface="Arial"/>
                <a:sym typeface="Arial"/>
              </a:endParaRPr>
            </a:p>
          </p:txBody>
        </p:sp>
        <p:sp>
          <p:nvSpPr>
            <p:cNvPr id="403" name="Google Shape;403;g287d5e35f39_0_0"/>
            <p:cNvSpPr/>
            <p:nvPr/>
          </p:nvSpPr>
          <p:spPr>
            <a:xfrm>
              <a:off x="1357993" y="3069594"/>
              <a:ext cx="409200" cy="409200"/>
            </a:xfrm>
            <a:prstGeom prst="ellipse">
              <a:avLst/>
            </a:prstGeom>
            <a:solidFill>
              <a:schemeClr val="lt1"/>
            </a:solidFill>
            <a:ln cap="flat" cmpd="sng" w="25400">
              <a:solidFill>
                <a:srgbClr val="9CB6FE"/>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404" name="Google Shape;404;g287d5e35f39_0_0"/>
          <p:cNvSpPr txBox="1"/>
          <p:nvPr/>
        </p:nvSpPr>
        <p:spPr>
          <a:xfrm>
            <a:off x="3618600" y="2135525"/>
            <a:ext cx="1906800" cy="24012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2000"/>
              <a:buFont typeface="Arial"/>
              <a:buNone/>
            </a:pPr>
            <a:r>
              <a:rPr b="1" lang="en-US" sz="14400">
                <a:solidFill>
                  <a:srgbClr val="B7B7B7"/>
                </a:solidFill>
                <a:latin typeface="Calibri"/>
                <a:ea typeface="Calibri"/>
                <a:cs typeface="Calibri"/>
                <a:sym typeface="Calibri"/>
              </a:rPr>
              <a:t>5</a:t>
            </a:r>
            <a:endParaRPr b="1" i="0" sz="12000" u="none" cap="none" strike="noStrike">
              <a:solidFill>
                <a:srgbClr val="B7B7B7"/>
              </a:solidFill>
              <a:latin typeface="Calibri"/>
              <a:ea typeface="Calibri"/>
              <a:cs typeface="Calibri"/>
              <a:sym typeface="Calibri"/>
            </a:endParaRPr>
          </a:p>
        </p:txBody>
      </p:sp>
    </p:spTree>
  </p:cSld>
  <p:clrMapOvr>
    <a:masterClrMapping/>
  </p:clrMapOvr>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08" name="Shape 408"/>
        <p:cNvGrpSpPr/>
        <p:nvPr/>
      </p:nvGrpSpPr>
      <p:grpSpPr>
        <a:xfrm>
          <a:off x="0" y="0"/>
          <a:ext cx="0" cy="0"/>
          <a:chOff x="0" y="0"/>
          <a:chExt cx="0" cy="0"/>
        </a:xfrm>
      </p:grpSpPr>
      <p:pic>
        <p:nvPicPr>
          <p:cNvPr id="409" name="Google Shape;409;p31"/>
          <p:cNvPicPr preferRelativeResize="0"/>
          <p:nvPr/>
        </p:nvPicPr>
        <p:blipFill rotWithShape="1">
          <a:blip r:embed="rId3">
            <a:alphaModFix/>
          </a:blip>
          <a:srcRect b="0" l="0" r="0" t="0"/>
          <a:stretch/>
        </p:blipFill>
        <p:spPr>
          <a:xfrm>
            <a:off x="0" y="4816935"/>
            <a:ext cx="9144000" cy="329923"/>
          </a:xfrm>
          <a:prstGeom prst="rect">
            <a:avLst/>
          </a:prstGeom>
          <a:noFill/>
          <a:ln>
            <a:noFill/>
          </a:ln>
        </p:spPr>
      </p:pic>
      <p:sp>
        <p:nvSpPr>
          <p:cNvPr id="410" name="Google Shape;410;p31"/>
          <p:cNvSpPr txBox="1"/>
          <p:nvPr>
            <p:ph type="title"/>
          </p:nvPr>
        </p:nvSpPr>
        <p:spPr>
          <a:xfrm>
            <a:off x="713225" y="384048"/>
            <a:ext cx="7717500" cy="572700"/>
          </a:xfrm>
          <a:prstGeom prst="rect">
            <a:avLst/>
          </a:prstGeom>
          <a:noFill/>
          <a:ln>
            <a:noFill/>
          </a:ln>
        </p:spPr>
        <p:txBody>
          <a:bodyPr anchorCtr="0" anchor="t" bIns="91425" lIns="91425" spcFirstLastPara="1" rIns="91425" wrap="square" tIns="91425">
            <a:noAutofit/>
          </a:bodyPr>
          <a:lstStyle/>
          <a:p>
            <a:pPr indent="0" lvl="0" marL="0" rtl="0" algn="ctr">
              <a:lnSpc>
                <a:spcPct val="100000"/>
              </a:lnSpc>
              <a:spcBef>
                <a:spcPts val="0"/>
              </a:spcBef>
              <a:spcAft>
                <a:spcPts val="0"/>
              </a:spcAft>
              <a:buSzPts val="2800"/>
              <a:buFont typeface="Montserrat"/>
              <a:buNone/>
            </a:pPr>
            <a:r>
              <a:rPr lang="en-US" sz="3000">
                <a:solidFill>
                  <a:schemeClr val="accent5"/>
                </a:solidFill>
                <a:latin typeface="Arial"/>
                <a:ea typeface="Arial"/>
                <a:cs typeface="Arial"/>
                <a:sym typeface="Arial"/>
              </a:rPr>
              <a:t>Cognitive-Behavioral</a:t>
            </a:r>
            <a:r>
              <a:rPr lang="en-US" sz="2800">
                <a:solidFill>
                  <a:schemeClr val="accent5"/>
                </a:solidFill>
                <a:latin typeface="Arial"/>
                <a:ea typeface="Arial"/>
                <a:cs typeface="Arial"/>
                <a:sym typeface="Arial"/>
              </a:rPr>
              <a:t> Therapy</a:t>
            </a:r>
            <a:endParaRPr>
              <a:solidFill>
                <a:schemeClr val="accent5"/>
              </a:solidFill>
            </a:endParaRPr>
          </a:p>
        </p:txBody>
      </p:sp>
      <p:pic>
        <p:nvPicPr>
          <p:cNvPr id="411" name="Google Shape;411;p31"/>
          <p:cNvPicPr preferRelativeResize="0"/>
          <p:nvPr/>
        </p:nvPicPr>
        <p:blipFill rotWithShape="1">
          <a:blip r:embed="rId4">
            <a:alphaModFix/>
          </a:blip>
          <a:srcRect b="14788" l="-87" r="2310" t="3721"/>
          <a:stretch/>
        </p:blipFill>
        <p:spPr>
          <a:xfrm>
            <a:off x="5868845" y="956748"/>
            <a:ext cx="2758548" cy="1652920"/>
          </a:xfrm>
          <a:prstGeom prst="rect">
            <a:avLst/>
          </a:prstGeom>
          <a:noFill/>
          <a:ln>
            <a:noFill/>
          </a:ln>
        </p:spPr>
      </p:pic>
      <p:sp>
        <p:nvSpPr>
          <p:cNvPr id="412" name="Google Shape;412;p31"/>
          <p:cNvSpPr txBox="1"/>
          <p:nvPr/>
        </p:nvSpPr>
        <p:spPr>
          <a:xfrm>
            <a:off x="676938" y="2067759"/>
            <a:ext cx="4660605" cy="1384995"/>
          </a:xfrm>
          <a:prstGeom prst="rect">
            <a:avLst/>
          </a:prstGeom>
          <a:solidFill>
            <a:schemeClr val="lt1"/>
          </a:solidFill>
          <a:ln>
            <a:noFill/>
          </a:ln>
          <a:effectLst>
            <a:outerShdw blurRad="107950" algn="ctr" dir="5400000" dist="12700">
              <a:srgbClr val="000000"/>
            </a:outerShdw>
          </a:effectLst>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400"/>
              <a:buFont typeface="Arial"/>
              <a:buNone/>
            </a:pPr>
            <a:r>
              <a:rPr b="0" i="0" lang="en-US" sz="1400" u="none" cap="none" strike="noStrike">
                <a:solidFill>
                  <a:schemeClr val="dk1"/>
                </a:solidFill>
                <a:latin typeface="Arial"/>
                <a:ea typeface="Arial"/>
                <a:cs typeface="Arial"/>
                <a:sym typeface="Arial"/>
              </a:rPr>
              <a:t>Cognitive Behavioral Therapy (CBT) is a widely used and evidence-based therapeutic approach that focuses on the </a:t>
            </a:r>
            <a:r>
              <a:rPr b="1" i="0" lang="en-US" sz="1400" u="none" cap="none" strike="noStrike">
                <a:solidFill>
                  <a:schemeClr val="accent5"/>
                </a:solidFill>
                <a:latin typeface="Arial"/>
                <a:ea typeface="Arial"/>
                <a:cs typeface="Arial"/>
                <a:sym typeface="Arial"/>
              </a:rPr>
              <a:t>relationship between thoughts, feelings, and behaviors</a:t>
            </a:r>
            <a:r>
              <a:rPr b="0" i="0" lang="en-US" sz="1400" u="none" cap="none" strike="noStrike">
                <a:solidFill>
                  <a:schemeClr val="dk1"/>
                </a:solidFill>
                <a:latin typeface="Arial"/>
                <a:ea typeface="Arial"/>
                <a:cs typeface="Arial"/>
                <a:sym typeface="Arial"/>
              </a:rPr>
              <a:t>. It aims to help individuals identify and modify negative or unhelpful thought patterns and behaviors to promote positive changes in their emotional well-being.</a:t>
            </a:r>
            <a:endParaRPr b="0" i="0" sz="1400" u="none" cap="none" strike="noStrike">
              <a:solidFill>
                <a:schemeClr val="dk1"/>
              </a:solidFill>
              <a:latin typeface="Arial"/>
              <a:ea typeface="Arial"/>
              <a:cs typeface="Arial"/>
              <a:sym typeface="Arial"/>
            </a:endParaRPr>
          </a:p>
        </p:txBody>
      </p:sp>
      <p:sp>
        <p:nvSpPr>
          <p:cNvPr id="413" name="Google Shape;413;p31"/>
          <p:cNvSpPr txBox="1"/>
          <p:nvPr/>
        </p:nvSpPr>
        <p:spPr>
          <a:xfrm>
            <a:off x="87682" y="4866500"/>
            <a:ext cx="2743199" cy="230792"/>
          </a:xfrm>
          <a:prstGeom prst="rect">
            <a:avLst/>
          </a:prstGeom>
          <a:noFill/>
          <a:ln cap="flat" cmpd="sng" w="9525">
            <a:solidFill>
              <a:srgbClr val="7F7F7F"/>
            </a:solidFill>
            <a:prstDash val="solid"/>
            <a:round/>
            <a:headEnd len="sm" w="sm" type="none"/>
            <a:tailEnd len="sm" w="sm" type="none"/>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200"/>
              <a:buFont typeface="Arial"/>
              <a:buNone/>
            </a:pPr>
            <a:r>
              <a:rPr b="0" i="0" lang="en-US" sz="900" u="none" cap="none" strike="noStrike">
                <a:solidFill>
                  <a:schemeClr val="lt1"/>
                </a:solidFill>
                <a:latin typeface="Arial"/>
                <a:ea typeface="Arial"/>
                <a:cs typeface="Arial"/>
                <a:sym typeface="Arial"/>
              </a:rPr>
              <a:t>Hofmann et al., 2012; Öst et al., 2023 </a:t>
            </a:r>
            <a:endParaRPr b="0" i="0" sz="900" u="none" cap="none" strike="noStrike">
              <a:solidFill>
                <a:schemeClr val="lt1"/>
              </a:solidFill>
              <a:latin typeface="Arial"/>
              <a:ea typeface="Arial"/>
              <a:cs typeface="Arial"/>
              <a:sym typeface="Arial"/>
            </a:endParaRPr>
          </a:p>
        </p:txBody>
      </p:sp>
      <p:pic>
        <p:nvPicPr>
          <p:cNvPr descr="Εικόνα που περιέχει λογότυπο&#10;&#10;Περιγραφή που δημιουργήθηκε αυτόματα" id="414" name="Google Shape;414;p31"/>
          <p:cNvPicPr preferRelativeResize="0"/>
          <p:nvPr/>
        </p:nvPicPr>
        <p:blipFill rotWithShape="1">
          <a:blip r:embed="rId5">
            <a:alphaModFix/>
          </a:blip>
          <a:srcRect b="0" l="0" r="0" t="0"/>
          <a:stretch/>
        </p:blipFill>
        <p:spPr>
          <a:xfrm>
            <a:off x="6423374" y="4434862"/>
            <a:ext cx="2601408" cy="649180"/>
          </a:xfrm>
          <a:prstGeom prst="rect">
            <a:avLst/>
          </a:prstGeom>
          <a:noFill/>
          <a:ln>
            <a:noFill/>
          </a:ln>
        </p:spPr>
      </p:pic>
    </p:spTree>
  </p:cSld>
  <p:clrMapOvr>
    <a:masterClrMapping/>
  </p:clrMapOvr>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18" name="Shape 418"/>
        <p:cNvGrpSpPr/>
        <p:nvPr/>
      </p:nvGrpSpPr>
      <p:grpSpPr>
        <a:xfrm>
          <a:off x="0" y="0"/>
          <a:ext cx="0" cy="0"/>
          <a:chOff x="0" y="0"/>
          <a:chExt cx="0" cy="0"/>
        </a:xfrm>
      </p:grpSpPr>
      <p:sp>
        <p:nvSpPr>
          <p:cNvPr id="419" name="Google Shape;419;p32"/>
          <p:cNvSpPr txBox="1"/>
          <p:nvPr/>
        </p:nvSpPr>
        <p:spPr>
          <a:xfrm>
            <a:off x="568050" y="972369"/>
            <a:ext cx="8007900" cy="3795000"/>
          </a:xfrm>
          <a:prstGeom prst="rect">
            <a:avLst/>
          </a:prstGeom>
          <a:noFill/>
          <a:ln>
            <a:noFill/>
          </a:ln>
        </p:spPr>
        <p:txBody>
          <a:bodyPr anchorCtr="0" anchor="t" bIns="45700" lIns="91425" spcFirstLastPara="1" rIns="91425" wrap="square" tIns="45700">
            <a:spAutoFit/>
          </a:bodyPr>
          <a:lstStyle/>
          <a:p>
            <a:pPr indent="0" lvl="0" marL="0" marR="0" rtl="0" algn="l">
              <a:lnSpc>
                <a:spcPct val="115000"/>
              </a:lnSpc>
              <a:spcBef>
                <a:spcPts val="0"/>
              </a:spcBef>
              <a:spcAft>
                <a:spcPts val="0"/>
              </a:spcAft>
              <a:buClr>
                <a:srgbClr val="000000"/>
              </a:buClr>
              <a:buSzPts val="1500"/>
              <a:buFont typeface="Arial"/>
              <a:buNone/>
            </a:pPr>
            <a:r>
              <a:rPr b="1" i="0" lang="en-US" sz="1500" u="sng" cap="none" strike="noStrike">
                <a:solidFill>
                  <a:schemeClr val="accent1"/>
                </a:solidFill>
                <a:highlight>
                  <a:schemeClr val="lt1"/>
                </a:highlight>
                <a:latin typeface="Arial"/>
                <a:ea typeface="Arial"/>
                <a:cs typeface="Arial"/>
                <a:sym typeface="Arial"/>
              </a:rPr>
              <a:t>1</a:t>
            </a:r>
            <a:r>
              <a:rPr b="1" i="0" lang="en-US" sz="1400" u="sng" cap="none" strike="noStrike">
                <a:solidFill>
                  <a:schemeClr val="accent1"/>
                </a:solidFill>
                <a:highlight>
                  <a:schemeClr val="lt1"/>
                </a:highlight>
                <a:latin typeface="Arial"/>
                <a:ea typeface="Arial"/>
                <a:cs typeface="Arial"/>
                <a:sym typeface="Arial"/>
              </a:rPr>
              <a:t>. Connections Between Thoughts, Feelings, and Actions:</a:t>
            </a:r>
            <a:r>
              <a:rPr b="0" i="0" lang="en-US" sz="1400" u="none" cap="none" strike="noStrike">
                <a:solidFill>
                  <a:srgbClr val="374151"/>
                </a:solidFill>
                <a:highlight>
                  <a:schemeClr val="lt1"/>
                </a:highlight>
                <a:latin typeface="Arial"/>
                <a:ea typeface="Arial"/>
                <a:cs typeface="Arial"/>
                <a:sym typeface="Arial"/>
              </a:rPr>
              <a:t> CBT underscores the interconnections among thoughts, emotions, and behaviors. It acknowledges that our thoughts and interpretations of events shape our emotional responses and subsequent actions. Through addressing and modifying these cognitive processes, CBT aims to enhance emotional well-being.</a:t>
            </a:r>
            <a:endParaRPr b="0" i="0" sz="1400" u="none" cap="none" strike="noStrike">
              <a:solidFill>
                <a:srgbClr val="374151"/>
              </a:solidFill>
              <a:highlight>
                <a:schemeClr val="lt1"/>
              </a:highlight>
              <a:latin typeface="Arial"/>
              <a:ea typeface="Arial"/>
              <a:cs typeface="Arial"/>
              <a:sym typeface="Arial"/>
            </a:endParaRPr>
          </a:p>
          <a:p>
            <a:pPr indent="0" lvl="0" marL="0" marR="0" rtl="0" algn="l">
              <a:lnSpc>
                <a:spcPct val="115000"/>
              </a:lnSpc>
              <a:spcBef>
                <a:spcPts val="0"/>
              </a:spcBef>
              <a:spcAft>
                <a:spcPts val="0"/>
              </a:spcAft>
              <a:buClr>
                <a:srgbClr val="000000"/>
              </a:buClr>
              <a:buSzPts val="1400"/>
              <a:buFont typeface="Arial"/>
              <a:buNone/>
            </a:pPr>
            <a:r>
              <a:t/>
            </a:r>
            <a:endParaRPr b="0" i="0" sz="1400" u="none" cap="none" strike="noStrike">
              <a:solidFill>
                <a:srgbClr val="374151"/>
              </a:solidFill>
              <a:highlight>
                <a:schemeClr val="lt1"/>
              </a:highlight>
              <a:latin typeface="Arial"/>
              <a:ea typeface="Arial"/>
              <a:cs typeface="Arial"/>
              <a:sym typeface="Arial"/>
            </a:endParaRPr>
          </a:p>
          <a:p>
            <a:pPr indent="0" lvl="0" marL="0" marR="0" rtl="0" algn="l">
              <a:lnSpc>
                <a:spcPct val="115000"/>
              </a:lnSpc>
              <a:spcBef>
                <a:spcPts val="0"/>
              </a:spcBef>
              <a:spcAft>
                <a:spcPts val="0"/>
              </a:spcAft>
              <a:buClr>
                <a:srgbClr val="000000"/>
              </a:buClr>
              <a:buSzPts val="1400"/>
              <a:buFont typeface="Arial"/>
              <a:buNone/>
            </a:pPr>
            <a:r>
              <a:rPr b="1" i="0" lang="en-US" sz="1400" u="sng" cap="none" strike="noStrike">
                <a:solidFill>
                  <a:schemeClr val="accent1"/>
                </a:solidFill>
                <a:highlight>
                  <a:schemeClr val="lt1"/>
                </a:highlight>
                <a:latin typeface="Arial"/>
                <a:ea typeface="Arial"/>
                <a:cs typeface="Arial"/>
                <a:sym typeface="Arial"/>
              </a:rPr>
              <a:t>2. Cognitive Restructuring: </a:t>
            </a:r>
            <a:r>
              <a:rPr b="0" i="0" lang="en-US" sz="1400" u="none" cap="none" strike="noStrike">
                <a:solidFill>
                  <a:srgbClr val="374151"/>
                </a:solidFill>
                <a:highlight>
                  <a:schemeClr val="lt1"/>
                </a:highlight>
                <a:latin typeface="Arial"/>
                <a:ea typeface="Arial"/>
                <a:cs typeface="Arial"/>
                <a:sym typeface="Arial"/>
              </a:rPr>
              <a:t>Cognitive restructuring constitutes a fundamental aspect of CBT. It involves identifying and challenging negative or irrational thoughts and replacing them with more realistic, balanced, and adaptive thoughts. This process assists individuals in cultivating a healthier and more accurate perspective regarding themselves, others, and the world.</a:t>
            </a:r>
            <a:endParaRPr b="0" i="0" sz="1400" u="none" cap="none" strike="noStrike">
              <a:solidFill>
                <a:srgbClr val="374151"/>
              </a:solidFill>
              <a:highlight>
                <a:schemeClr val="lt1"/>
              </a:highlight>
              <a:latin typeface="Arial"/>
              <a:ea typeface="Arial"/>
              <a:cs typeface="Arial"/>
              <a:sym typeface="Arial"/>
            </a:endParaRPr>
          </a:p>
          <a:p>
            <a:pPr indent="0" lvl="0" marL="0" marR="0" rtl="0" algn="l">
              <a:lnSpc>
                <a:spcPct val="115000"/>
              </a:lnSpc>
              <a:spcBef>
                <a:spcPts val="0"/>
              </a:spcBef>
              <a:spcAft>
                <a:spcPts val="0"/>
              </a:spcAft>
              <a:buClr>
                <a:srgbClr val="000000"/>
              </a:buClr>
              <a:buSzPts val="1400"/>
              <a:buFont typeface="Arial"/>
              <a:buNone/>
            </a:pPr>
            <a:r>
              <a:t/>
            </a:r>
            <a:endParaRPr b="0" i="0" sz="1400" u="none" cap="none" strike="noStrike">
              <a:solidFill>
                <a:srgbClr val="374151"/>
              </a:solidFill>
              <a:highlight>
                <a:schemeClr val="lt1"/>
              </a:highlight>
              <a:latin typeface="Arial"/>
              <a:ea typeface="Arial"/>
              <a:cs typeface="Arial"/>
              <a:sym typeface="Arial"/>
            </a:endParaRPr>
          </a:p>
          <a:p>
            <a:pPr indent="0" lvl="0" marL="0" marR="0" rtl="0" algn="l">
              <a:lnSpc>
                <a:spcPct val="115000"/>
              </a:lnSpc>
              <a:spcBef>
                <a:spcPts val="0"/>
              </a:spcBef>
              <a:spcAft>
                <a:spcPts val="0"/>
              </a:spcAft>
              <a:buClr>
                <a:srgbClr val="000000"/>
              </a:buClr>
              <a:buSzPts val="1400"/>
              <a:buFont typeface="Arial"/>
              <a:buNone/>
            </a:pPr>
            <a:r>
              <a:rPr b="1" i="0" lang="en-US" sz="1400" u="sng" cap="none" strike="noStrike">
                <a:solidFill>
                  <a:schemeClr val="accent1"/>
                </a:solidFill>
                <a:highlight>
                  <a:schemeClr val="lt1"/>
                </a:highlight>
                <a:latin typeface="Arial"/>
                <a:ea typeface="Arial"/>
                <a:cs typeface="Arial"/>
                <a:sym typeface="Arial"/>
              </a:rPr>
              <a:t>3. Spontaneous Thoughts:</a:t>
            </a:r>
            <a:r>
              <a:rPr b="0" i="0" lang="en-US" sz="1400" u="none" cap="none" strike="noStrike">
                <a:solidFill>
                  <a:srgbClr val="374151"/>
                </a:solidFill>
                <a:highlight>
                  <a:schemeClr val="lt1"/>
                </a:highlight>
                <a:latin typeface="Arial"/>
                <a:ea typeface="Arial"/>
                <a:cs typeface="Arial"/>
                <a:sym typeface="Arial"/>
              </a:rPr>
              <a:t> CBT focuses on spontaneous thoughts known as automatic thoughts, which arise fleetingly in response to situations or triggers. These thoughts often carry a negative, distorted, or biased quality and can contribute to emotional distress. CBT facilitates the recognition and evaluation of these automatic thoughts to diminish their detrimental impact.</a:t>
            </a:r>
            <a:endParaRPr b="0" i="0" sz="1400" u="none" cap="none" strike="noStrike">
              <a:solidFill>
                <a:srgbClr val="374151"/>
              </a:solidFill>
              <a:highlight>
                <a:schemeClr val="lt1"/>
              </a:highlight>
              <a:latin typeface="Arial"/>
              <a:ea typeface="Arial"/>
              <a:cs typeface="Arial"/>
              <a:sym typeface="Arial"/>
            </a:endParaRPr>
          </a:p>
          <a:p>
            <a:pPr indent="0" lvl="0" marL="0" marR="0" rtl="0" algn="l">
              <a:lnSpc>
                <a:spcPct val="100000"/>
              </a:lnSpc>
              <a:spcBef>
                <a:spcPts val="0"/>
              </a:spcBef>
              <a:spcAft>
                <a:spcPts val="0"/>
              </a:spcAft>
              <a:buClr>
                <a:srgbClr val="000000"/>
              </a:buClr>
              <a:buSzPts val="1400"/>
              <a:buFont typeface="Arial"/>
              <a:buNone/>
            </a:pPr>
            <a:r>
              <a:t/>
            </a:r>
            <a:endParaRPr b="1" i="0" sz="1400" u="sng" cap="none" strike="noStrike">
              <a:solidFill>
                <a:schemeClr val="accent5"/>
              </a:solidFill>
              <a:latin typeface="Arial"/>
              <a:ea typeface="Arial"/>
              <a:cs typeface="Arial"/>
              <a:sym typeface="Arial"/>
            </a:endParaRPr>
          </a:p>
        </p:txBody>
      </p:sp>
      <p:pic>
        <p:nvPicPr>
          <p:cNvPr id="420" name="Google Shape;420;p32"/>
          <p:cNvPicPr preferRelativeResize="0"/>
          <p:nvPr/>
        </p:nvPicPr>
        <p:blipFill rotWithShape="1">
          <a:blip r:embed="rId3">
            <a:alphaModFix/>
          </a:blip>
          <a:srcRect b="0" l="0" r="0" t="0"/>
          <a:stretch/>
        </p:blipFill>
        <p:spPr>
          <a:xfrm>
            <a:off x="0" y="4816935"/>
            <a:ext cx="9144000" cy="329923"/>
          </a:xfrm>
          <a:prstGeom prst="rect">
            <a:avLst/>
          </a:prstGeom>
          <a:noFill/>
          <a:ln>
            <a:noFill/>
          </a:ln>
        </p:spPr>
      </p:pic>
      <p:sp>
        <p:nvSpPr>
          <p:cNvPr id="421" name="Google Shape;421;p32"/>
          <p:cNvSpPr txBox="1"/>
          <p:nvPr/>
        </p:nvSpPr>
        <p:spPr>
          <a:xfrm>
            <a:off x="87682" y="4866500"/>
            <a:ext cx="2743199" cy="230792"/>
          </a:xfrm>
          <a:prstGeom prst="rect">
            <a:avLst/>
          </a:prstGeom>
          <a:noFill/>
          <a:ln cap="flat" cmpd="sng" w="9525">
            <a:solidFill>
              <a:srgbClr val="7F7F7F"/>
            </a:solidFill>
            <a:prstDash val="solid"/>
            <a:round/>
            <a:headEnd len="sm" w="sm" type="none"/>
            <a:tailEnd len="sm" w="sm" type="none"/>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200"/>
              <a:buFont typeface="Arial"/>
              <a:buNone/>
            </a:pPr>
            <a:r>
              <a:rPr b="0" i="0" lang="en-US" sz="900" u="none" cap="none" strike="noStrike">
                <a:solidFill>
                  <a:schemeClr val="lt1"/>
                </a:solidFill>
                <a:latin typeface="Arial"/>
                <a:ea typeface="Arial"/>
                <a:cs typeface="Arial"/>
                <a:sym typeface="Arial"/>
              </a:rPr>
              <a:t>Hofmann et al., 2012; Öst et al., 2023 </a:t>
            </a:r>
            <a:endParaRPr b="0" i="0" sz="900" u="none" cap="none" strike="noStrike">
              <a:solidFill>
                <a:schemeClr val="lt1"/>
              </a:solidFill>
              <a:latin typeface="Arial"/>
              <a:ea typeface="Arial"/>
              <a:cs typeface="Arial"/>
              <a:sym typeface="Arial"/>
            </a:endParaRPr>
          </a:p>
        </p:txBody>
      </p:sp>
      <p:sp>
        <p:nvSpPr>
          <p:cNvPr id="422" name="Google Shape;422;p32"/>
          <p:cNvSpPr txBox="1"/>
          <p:nvPr>
            <p:ph type="title"/>
          </p:nvPr>
        </p:nvSpPr>
        <p:spPr>
          <a:xfrm>
            <a:off x="713225" y="384048"/>
            <a:ext cx="7717500" cy="572700"/>
          </a:xfrm>
          <a:prstGeom prst="rect">
            <a:avLst/>
          </a:prstGeom>
          <a:noFill/>
          <a:ln>
            <a:noFill/>
          </a:ln>
        </p:spPr>
        <p:txBody>
          <a:bodyPr anchorCtr="0" anchor="t" bIns="91425" lIns="91425" spcFirstLastPara="1" rIns="91425" wrap="square" tIns="91425">
            <a:noAutofit/>
          </a:bodyPr>
          <a:lstStyle/>
          <a:p>
            <a:pPr indent="0" lvl="0" marL="0" rtl="0" algn="ctr">
              <a:lnSpc>
                <a:spcPct val="100000"/>
              </a:lnSpc>
              <a:spcBef>
                <a:spcPts val="0"/>
              </a:spcBef>
              <a:spcAft>
                <a:spcPts val="0"/>
              </a:spcAft>
              <a:buSzPts val="2800"/>
              <a:buFont typeface="Montserrat"/>
              <a:buNone/>
            </a:pPr>
            <a:r>
              <a:rPr lang="en-US" sz="3000">
                <a:solidFill>
                  <a:schemeClr val="accent5"/>
                </a:solidFill>
                <a:latin typeface="Arial"/>
                <a:ea typeface="Arial"/>
                <a:cs typeface="Arial"/>
                <a:sym typeface="Arial"/>
              </a:rPr>
              <a:t>Cognitive-Behavioral</a:t>
            </a:r>
            <a:r>
              <a:rPr lang="en-US" sz="2800">
                <a:solidFill>
                  <a:schemeClr val="accent5"/>
                </a:solidFill>
                <a:latin typeface="Arial"/>
                <a:ea typeface="Arial"/>
                <a:cs typeface="Arial"/>
                <a:sym typeface="Arial"/>
              </a:rPr>
              <a:t> Therapy</a:t>
            </a:r>
            <a:endParaRPr>
              <a:solidFill>
                <a:schemeClr val="accent5"/>
              </a:solidFill>
            </a:endParaRPr>
          </a:p>
        </p:txBody>
      </p:sp>
      <p:pic>
        <p:nvPicPr>
          <p:cNvPr descr="Εικόνα που περιέχει λογότυπο&#10;&#10;Περιγραφή που δημιουργήθηκε αυτόματα" id="423" name="Google Shape;423;p32"/>
          <p:cNvPicPr preferRelativeResize="0"/>
          <p:nvPr/>
        </p:nvPicPr>
        <p:blipFill rotWithShape="1">
          <a:blip r:embed="rId4">
            <a:alphaModFix/>
          </a:blip>
          <a:srcRect b="0" l="0" r="0" t="0"/>
          <a:stretch/>
        </p:blipFill>
        <p:spPr>
          <a:xfrm>
            <a:off x="6423374" y="4434862"/>
            <a:ext cx="2601408" cy="649180"/>
          </a:xfrm>
          <a:prstGeom prst="rect">
            <a:avLst/>
          </a:prstGeom>
          <a:noFill/>
          <a:ln>
            <a:noFill/>
          </a:ln>
        </p:spPr>
      </p:pic>
    </p:spTree>
  </p:cSld>
  <p:clrMapOvr>
    <a:masterClrMapping/>
  </p:clrMapOvr>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27" name="Shape 427"/>
        <p:cNvGrpSpPr/>
        <p:nvPr/>
      </p:nvGrpSpPr>
      <p:grpSpPr>
        <a:xfrm>
          <a:off x="0" y="0"/>
          <a:ext cx="0" cy="0"/>
          <a:chOff x="0" y="0"/>
          <a:chExt cx="0" cy="0"/>
        </a:xfrm>
      </p:grpSpPr>
      <p:sp>
        <p:nvSpPr>
          <p:cNvPr id="428" name="Google Shape;428;p33"/>
          <p:cNvSpPr txBox="1"/>
          <p:nvPr/>
        </p:nvSpPr>
        <p:spPr>
          <a:xfrm>
            <a:off x="513567" y="998652"/>
            <a:ext cx="8404965" cy="3776378"/>
          </a:xfrm>
          <a:prstGeom prst="rect">
            <a:avLst/>
          </a:prstGeom>
          <a:noFill/>
          <a:ln>
            <a:noFill/>
          </a:ln>
        </p:spPr>
        <p:txBody>
          <a:bodyPr anchorCtr="0" anchor="t" bIns="45700" lIns="91425" spcFirstLastPara="1" rIns="91425" wrap="square" tIns="45700">
            <a:spAutoFit/>
          </a:bodyPr>
          <a:lstStyle/>
          <a:p>
            <a:pPr indent="0" lvl="0" marL="0" marR="0" rtl="0" algn="l">
              <a:lnSpc>
                <a:spcPct val="115000"/>
              </a:lnSpc>
              <a:spcBef>
                <a:spcPts val="0"/>
              </a:spcBef>
              <a:spcAft>
                <a:spcPts val="0"/>
              </a:spcAft>
              <a:buClr>
                <a:srgbClr val="000000"/>
              </a:buClr>
              <a:buSzPts val="1400"/>
              <a:buFont typeface="Arial"/>
              <a:buNone/>
            </a:pPr>
            <a:r>
              <a:rPr b="1" i="0" lang="en-US" sz="1400" u="sng" cap="none" strike="noStrike">
                <a:solidFill>
                  <a:schemeClr val="accent1"/>
                </a:solidFill>
                <a:highlight>
                  <a:schemeClr val="lt1"/>
                </a:highlight>
                <a:latin typeface="Arial"/>
                <a:ea typeface="Arial"/>
                <a:cs typeface="Arial"/>
                <a:sym typeface="Arial"/>
              </a:rPr>
              <a:t>4. Activation of Adaptive Behaviors: </a:t>
            </a:r>
            <a:r>
              <a:rPr b="0" i="0" lang="en-US" sz="1400" u="none" cap="none" strike="noStrike">
                <a:solidFill>
                  <a:schemeClr val="dk1"/>
                </a:solidFill>
                <a:highlight>
                  <a:schemeClr val="lt1"/>
                </a:highlight>
                <a:latin typeface="Arial"/>
                <a:ea typeface="Arial"/>
                <a:cs typeface="Arial"/>
                <a:sym typeface="Arial"/>
              </a:rPr>
              <a:t>Behavioral activation plays a significant role in Cognitive Behavioral Therapy (CBT) by encouraging individuals to engage in positive and adaptive behaviors to enhance mood and overall functioning. By promoting participation in activities that bring joy, a sense of achievement, or social connection, CBT aims to disrupt negative cycles and foster overall well-being.</a:t>
            </a:r>
            <a:endParaRPr b="0" i="0" sz="1400" u="none" cap="none" strike="noStrike">
              <a:solidFill>
                <a:schemeClr val="dk1"/>
              </a:solidFill>
              <a:highlight>
                <a:schemeClr val="lt1"/>
              </a:highlight>
              <a:latin typeface="Arial"/>
              <a:ea typeface="Arial"/>
              <a:cs typeface="Arial"/>
              <a:sym typeface="Arial"/>
            </a:endParaRPr>
          </a:p>
          <a:p>
            <a:pPr indent="0" lvl="0" marL="0" marR="0" rtl="0" algn="l">
              <a:lnSpc>
                <a:spcPct val="115000"/>
              </a:lnSpc>
              <a:spcBef>
                <a:spcPts val="0"/>
              </a:spcBef>
              <a:spcAft>
                <a:spcPts val="0"/>
              </a:spcAft>
              <a:buClr>
                <a:srgbClr val="000000"/>
              </a:buClr>
              <a:buSzPts val="1400"/>
              <a:buFont typeface="Arial"/>
              <a:buNone/>
            </a:pPr>
            <a:r>
              <a:t/>
            </a:r>
            <a:endParaRPr b="0" i="0" sz="1400" u="none" cap="none" strike="noStrike">
              <a:solidFill>
                <a:schemeClr val="dk1"/>
              </a:solidFill>
              <a:highlight>
                <a:schemeClr val="lt1"/>
              </a:highlight>
              <a:latin typeface="Arial"/>
              <a:ea typeface="Arial"/>
              <a:cs typeface="Arial"/>
              <a:sym typeface="Arial"/>
            </a:endParaRPr>
          </a:p>
          <a:p>
            <a:pPr indent="0" lvl="0" marL="0" marR="0" rtl="0" algn="l">
              <a:lnSpc>
                <a:spcPct val="115000"/>
              </a:lnSpc>
              <a:spcBef>
                <a:spcPts val="0"/>
              </a:spcBef>
              <a:spcAft>
                <a:spcPts val="0"/>
              </a:spcAft>
              <a:buClr>
                <a:srgbClr val="000000"/>
              </a:buClr>
              <a:buSzPts val="1400"/>
              <a:buFont typeface="Arial"/>
              <a:buNone/>
            </a:pPr>
            <a:r>
              <a:rPr b="1" i="0" lang="en-US" sz="1400" u="sng" cap="none" strike="noStrike">
                <a:solidFill>
                  <a:schemeClr val="accent1"/>
                </a:solidFill>
                <a:highlight>
                  <a:schemeClr val="lt1"/>
                </a:highlight>
                <a:latin typeface="Arial"/>
                <a:ea typeface="Arial"/>
                <a:cs typeface="Arial"/>
                <a:sym typeface="Arial"/>
              </a:rPr>
              <a:t>5. Gradual Exposure:</a:t>
            </a:r>
            <a:r>
              <a:rPr b="0" i="0" lang="en-US" sz="1400" u="none" cap="none" strike="noStrike">
                <a:solidFill>
                  <a:schemeClr val="dk1"/>
                </a:solidFill>
                <a:highlight>
                  <a:schemeClr val="lt1"/>
                </a:highlight>
                <a:latin typeface="Arial"/>
                <a:ea typeface="Arial"/>
                <a:cs typeface="Arial"/>
                <a:sym typeface="Arial"/>
              </a:rPr>
              <a:t> In addressing anxiety disorders or phobias, CBT may incorporate gradual exposure therapy. This method involves systematically exposing individuals to feared or anxiety-inducing situations, gradually reducing their anxiety response. Through repeated exposure and the acquisition of new coping skills, individuals can gradually overcome their fears.</a:t>
            </a:r>
            <a:endParaRPr b="0" i="0" sz="1400" u="none" cap="none" strike="noStrike">
              <a:solidFill>
                <a:schemeClr val="dk1"/>
              </a:solidFill>
              <a:highlight>
                <a:schemeClr val="lt1"/>
              </a:highlight>
              <a:latin typeface="Arial"/>
              <a:ea typeface="Arial"/>
              <a:cs typeface="Arial"/>
              <a:sym typeface="Arial"/>
            </a:endParaRPr>
          </a:p>
          <a:p>
            <a:pPr indent="0" lvl="0" marL="0" marR="0" rtl="0" algn="l">
              <a:lnSpc>
                <a:spcPct val="115000"/>
              </a:lnSpc>
              <a:spcBef>
                <a:spcPts val="0"/>
              </a:spcBef>
              <a:spcAft>
                <a:spcPts val="0"/>
              </a:spcAft>
              <a:buClr>
                <a:srgbClr val="000000"/>
              </a:buClr>
              <a:buSzPts val="1400"/>
              <a:buFont typeface="Arial"/>
              <a:buNone/>
            </a:pPr>
            <a:r>
              <a:t/>
            </a:r>
            <a:endParaRPr b="0" i="0" sz="1400" u="none" cap="none" strike="noStrike">
              <a:solidFill>
                <a:schemeClr val="dk1"/>
              </a:solidFill>
              <a:highlight>
                <a:schemeClr val="lt1"/>
              </a:highlight>
              <a:latin typeface="Arial"/>
              <a:ea typeface="Arial"/>
              <a:cs typeface="Arial"/>
              <a:sym typeface="Arial"/>
            </a:endParaRPr>
          </a:p>
          <a:p>
            <a:pPr indent="0" lvl="0" marL="0" marR="0" rtl="0" algn="l">
              <a:lnSpc>
                <a:spcPct val="115000"/>
              </a:lnSpc>
              <a:spcBef>
                <a:spcPts val="0"/>
              </a:spcBef>
              <a:spcAft>
                <a:spcPts val="0"/>
              </a:spcAft>
              <a:buClr>
                <a:srgbClr val="000000"/>
              </a:buClr>
              <a:buSzPts val="1400"/>
              <a:buFont typeface="Arial"/>
              <a:buNone/>
            </a:pPr>
            <a:r>
              <a:rPr b="1" i="0" lang="en-US" sz="1400" u="sng" cap="none" strike="noStrike">
                <a:solidFill>
                  <a:schemeClr val="accent1"/>
                </a:solidFill>
                <a:highlight>
                  <a:schemeClr val="lt1"/>
                </a:highlight>
                <a:latin typeface="Arial"/>
                <a:ea typeface="Arial"/>
                <a:cs typeface="Arial"/>
                <a:sym typeface="Arial"/>
              </a:rPr>
              <a:t>6. Acquisition of Coping Strategies and Skills</a:t>
            </a:r>
            <a:r>
              <a:rPr b="0" i="0" lang="en-US" sz="1400" u="none" cap="none" strike="noStrike">
                <a:solidFill>
                  <a:schemeClr val="dk1"/>
                </a:solidFill>
                <a:highlight>
                  <a:schemeClr val="lt1"/>
                </a:highlight>
                <a:latin typeface="Arial"/>
                <a:ea typeface="Arial"/>
                <a:cs typeface="Arial"/>
                <a:sym typeface="Arial"/>
              </a:rPr>
              <a:t>: CBT prioritizes the acquisition of practical coping strategies and skills to manage distressing emotions, challenging circumstances, and interpersonal conflicts. This may include teaching relaxation techniques, problem-solving skills, assertiveness training, and stress management strategies to empower individuals in effectively navigating various situations.</a:t>
            </a:r>
            <a:endParaRPr b="0" i="0" sz="1400" u="none" cap="none" strike="noStrike">
              <a:solidFill>
                <a:schemeClr val="dk1"/>
              </a:solidFill>
              <a:highlight>
                <a:schemeClr val="lt1"/>
              </a:highlight>
              <a:latin typeface="Arial"/>
              <a:ea typeface="Arial"/>
              <a:cs typeface="Arial"/>
              <a:sym typeface="Arial"/>
            </a:endParaRPr>
          </a:p>
          <a:p>
            <a:pPr indent="0" lvl="0" marL="0" marR="0" rtl="0" algn="l">
              <a:lnSpc>
                <a:spcPct val="100000"/>
              </a:lnSpc>
              <a:spcBef>
                <a:spcPts val="0"/>
              </a:spcBef>
              <a:spcAft>
                <a:spcPts val="0"/>
              </a:spcAft>
              <a:buClr>
                <a:srgbClr val="000000"/>
              </a:buClr>
              <a:buSzPts val="1400"/>
              <a:buFont typeface="Arial"/>
              <a:buNone/>
            </a:pPr>
            <a:r>
              <a:t/>
            </a:r>
            <a:endParaRPr b="1" i="0" sz="1400" u="sng" cap="none" strike="noStrike">
              <a:solidFill>
                <a:schemeClr val="dk1"/>
              </a:solidFill>
              <a:highlight>
                <a:schemeClr val="lt1"/>
              </a:highlight>
              <a:latin typeface="Arial"/>
              <a:ea typeface="Arial"/>
              <a:cs typeface="Arial"/>
              <a:sym typeface="Arial"/>
            </a:endParaRPr>
          </a:p>
        </p:txBody>
      </p:sp>
      <p:pic>
        <p:nvPicPr>
          <p:cNvPr id="429" name="Google Shape;429;p33"/>
          <p:cNvPicPr preferRelativeResize="0"/>
          <p:nvPr/>
        </p:nvPicPr>
        <p:blipFill rotWithShape="1">
          <a:blip r:embed="rId3">
            <a:alphaModFix/>
          </a:blip>
          <a:srcRect b="0" l="0" r="0" t="0"/>
          <a:stretch/>
        </p:blipFill>
        <p:spPr>
          <a:xfrm>
            <a:off x="0" y="4816935"/>
            <a:ext cx="9144000" cy="329923"/>
          </a:xfrm>
          <a:prstGeom prst="rect">
            <a:avLst/>
          </a:prstGeom>
          <a:noFill/>
          <a:ln>
            <a:noFill/>
          </a:ln>
        </p:spPr>
      </p:pic>
      <p:sp>
        <p:nvSpPr>
          <p:cNvPr id="430" name="Google Shape;430;p33"/>
          <p:cNvSpPr txBox="1"/>
          <p:nvPr/>
        </p:nvSpPr>
        <p:spPr>
          <a:xfrm>
            <a:off x="87682" y="4866500"/>
            <a:ext cx="2743199" cy="230792"/>
          </a:xfrm>
          <a:prstGeom prst="rect">
            <a:avLst/>
          </a:prstGeom>
          <a:noFill/>
          <a:ln cap="flat" cmpd="sng" w="9525">
            <a:solidFill>
              <a:srgbClr val="7F7F7F"/>
            </a:solidFill>
            <a:prstDash val="solid"/>
            <a:round/>
            <a:headEnd len="sm" w="sm" type="none"/>
            <a:tailEnd len="sm" w="sm" type="none"/>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200"/>
              <a:buFont typeface="Arial"/>
              <a:buNone/>
            </a:pPr>
            <a:r>
              <a:rPr b="0" i="0" lang="en-US" sz="900" u="none" cap="none" strike="noStrike">
                <a:solidFill>
                  <a:schemeClr val="lt1"/>
                </a:solidFill>
                <a:latin typeface="Arial"/>
                <a:ea typeface="Arial"/>
                <a:cs typeface="Arial"/>
                <a:sym typeface="Arial"/>
              </a:rPr>
              <a:t>Hofmann et al., 2012; Öst et al., 2023 </a:t>
            </a:r>
            <a:endParaRPr b="0" i="0" sz="900" u="none" cap="none" strike="noStrike">
              <a:solidFill>
                <a:schemeClr val="lt1"/>
              </a:solidFill>
              <a:latin typeface="Arial"/>
              <a:ea typeface="Arial"/>
              <a:cs typeface="Arial"/>
              <a:sym typeface="Arial"/>
            </a:endParaRPr>
          </a:p>
        </p:txBody>
      </p:sp>
      <p:sp>
        <p:nvSpPr>
          <p:cNvPr id="431" name="Google Shape;431;p33"/>
          <p:cNvSpPr txBox="1"/>
          <p:nvPr>
            <p:ph type="title"/>
          </p:nvPr>
        </p:nvSpPr>
        <p:spPr>
          <a:xfrm>
            <a:off x="713225" y="384048"/>
            <a:ext cx="7717500" cy="572700"/>
          </a:xfrm>
          <a:prstGeom prst="rect">
            <a:avLst/>
          </a:prstGeom>
          <a:noFill/>
          <a:ln>
            <a:noFill/>
          </a:ln>
        </p:spPr>
        <p:txBody>
          <a:bodyPr anchorCtr="0" anchor="t" bIns="91425" lIns="91425" spcFirstLastPara="1" rIns="91425" wrap="square" tIns="91425">
            <a:noAutofit/>
          </a:bodyPr>
          <a:lstStyle/>
          <a:p>
            <a:pPr indent="0" lvl="0" marL="0" rtl="0" algn="ctr">
              <a:lnSpc>
                <a:spcPct val="100000"/>
              </a:lnSpc>
              <a:spcBef>
                <a:spcPts val="0"/>
              </a:spcBef>
              <a:spcAft>
                <a:spcPts val="0"/>
              </a:spcAft>
              <a:buSzPts val="2800"/>
              <a:buFont typeface="Montserrat"/>
              <a:buNone/>
            </a:pPr>
            <a:r>
              <a:rPr lang="en-US" sz="3000">
                <a:solidFill>
                  <a:schemeClr val="accent5"/>
                </a:solidFill>
                <a:latin typeface="Arial"/>
                <a:ea typeface="Arial"/>
                <a:cs typeface="Arial"/>
                <a:sym typeface="Arial"/>
              </a:rPr>
              <a:t>Cognitive-Behavioral</a:t>
            </a:r>
            <a:r>
              <a:rPr lang="en-US" sz="2800">
                <a:solidFill>
                  <a:schemeClr val="accent5"/>
                </a:solidFill>
                <a:latin typeface="Arial"/>
                <a:ea typeface="Arial"/>
                <a:cs typeface="Arial"/>
                <a:sym typeface="Arial"/>
              </a:rPr>
              <a:t> Therapy</a:t>
            </a:r>
            <a:endParaRPr>
              <a:solidFill>
                <a:schemeClr val="accent5"/>
              </a:solidFill>
            </a:endParaRPr>
          </a:p>
        </p:txBody>
      </p:sp>
      <p:pic>
        <p:nvPicPr>
          <p:cNvPr descr="Εικόνα που περιέχει λογότυπο&#10;&#10;Περιγραφή που δημιουργήθηκε αυτόματα" id="432" name="Google Shape;432;p33"/>
          <p:cNvPicPr preferRelativeResize="0"/>
          <p:nvPr/>
        </p:nvPicPr>
        <p:blipFill rotWithShape="1">
          <a:blip r:embed="rId4">
            <a:alphaModFix/>
          </a:blip>
          <a:srcRect b="0" l="0" r="0" t="0"/>
          <a:stretch/>
        </p:blipFill>
        <p:spPr>
          <a:xfrm>
            <a:off x="6423374" y="4434862"/>
            <a:ext cx="2601408" cy="649180"/>
          </a:xfrm>
          <a:prstGeom prst="rect">
            <a:avLst/>
          </a:prstGeom>
          <a:noFill/>
          <a:ln>
            <a:noFill/>
          </a:ln>
        </p:spPr>
      </p:pic>
    </p:spTree>
  </p:cSld>
  <p:clrMapOvr>
    <a:masterClrMapping/>
  </p:clrMapOvr>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36" name="Shape 436"/>
        <p:cNvGrpSpPr/>
        <p:nvPr/>
      </p:nvGrpSpPr>
      <p:grpSpPr>
        <a:xfrm>
          <a:off x="0" y="0"/>
          <a:ext cx="0" cy="0"/>
          <a:chOff x="0" y="0"/>
          <a:chExt cx="0" cy="0"/>
        </a:xfrm>
      </p:grpSpPr>
      <p:sp>
        <p:nvSpPr>
          <p:cNvPr id="437" name="Google Shape;437;p34"/>
          <p:cNvSpPr txBox="1"/>
          <p:nvPr/>
        </p:nvSpPr>
        <p:spPr>
          <a:xfrm>
            <a:off x="318977" y="1131149"/>
            <a:ext cx="8335924" cy="3323987"/>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400"/>
              <a:buFont typeface="Arial"/>
              <a:buNone/>
            </a:pPr>
            <a:r>
              <a:rPr b="1" i="0" lang="en-US" sz="1400" u="sng" cap="none" strike="noStrike">
                <a:solidFill>
                  <a:schemeClr val="accent5"/>
                </a:solidFill>
                <a:latin typeface="Arial"/>
                <a:ea typeface="Arial"/>
                <a:cs typeface="Arial"/>
                <a:sym typeface="Arial"/>
              </a:rPr>
              <a:t>7. Homework and Active Participation:</a:t>
            </a:r>
            <a:r>
              <a:rPr b="0" i="0" lang="en-US" sz="1400" u="none" cap="none" strike="noStrike">
                <a:solidFill>
                  <a:srgbClr val="000000"/>
                </a:solidFill>
                <a:latin typeface="Arial"/>
                <a:ea typeface="Arial"/>
                <a:cs typeface="Arial"/>
                <a:sym typeface="Arial"/>
              </a:rPr>
              <a:t> CBT often involves assigning homework and encouraging active participation outside of therapy sessions. This may include keeping thought records, practicing coping strategies, or engaging in behavioral experiments. By actively applying and practicing new skills, individuals can consolidate their learning and generalize it to real-life situations.</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400"/>
              <a:buFont typeface="Arial"/>
              <a:buNone/>
            </a:pPr>
            <a:r>
              <a:rPr b="1" i="0" lang="en-US" sz="1400" u="sng" cap="none" strike="noStrike">
                <a:solidFill>
                  <a:schemeClr val="accent5"/>
                </a:solidFill>
                <a:latin typeface="Arial"/>
                <a:ea typeface="Arial"/>
                <a:cs typeface="Arial"/>
                <a:sym typeface="Arial"/>
              </a:rPr>
              <a:t>8. Collaborative Therapeutic Relationship</a:t>
            </a:r>
            <a:r>
              <a:rPr b="0" i="0" lang="en-US" sz="1400" u="none" cap="none" strike="noStrike">
                <a:solidFill>
                  <a:srgbClr val="000000"/>
                </a:solidFill>
                <a:latin typeface="Arial"/>
                <a:ea typeface="Arial"/>
                <a:cs typeface="Arial"/>
                <a:sym typeface="Arial"/>
              </a:rPr>
              <a:t>: CBT is a collaborative approach that emphasizes a strong therapeutic alliance between the client and therapist. The therapist acts as a guide, providing education, support, and feedback, while empowering the individual to take an active role in their own treatment.</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pic>
        <p:nvPicPr>
          <p:cNvPr id="438" name="Google Shape;438;p34"/>
          <p:cNvPicPr preferRelativeResize="0"/>
          <p:nvPr/>
        </p:nvPicPr>
        <p:blipFill rotWithShape="1">
          <a:blip r:embed="rId3">
            <a:alphaModFix/>
          </a:blip>
          <a:srcRect b="0" l="0" r="0" t="0"/>
          <a:stretch/>
        </p:blipFill>
        <p:spPr>
          <a:xfrm>
            <a:off x="0" y="4816935"/>
            <a:ext cx="9144000" cy="329923"/>
          </a:xfrm>
          <a:prstGeom prst="rect">
            <a:avLst/>
          </a:prstGeom>
          <a:noFill/>
          <a:ln>
            <a:noFill/>
          </a:ln>
        </p:spPr>
      </p:pic>
      <p:sp>
        <p:nvSpPr>
          <p:cNvPr id="439" name="Google Shape;439;p34"/>
          <p:cNvSpPr txBox="1"/>
          <p:nvPr/>
        </p:nvSpPr>
        <p:spPr>
          <a:xfrm>
            <a:off x="87682" y="4866500"/>
            <a:ext cx="2743199" cy="230792"/>
          </a:xfrm>
          <a:prstGeom prst="rect">
            <a:avLst/>
          </a:prstGeom>
          <a:noFill/>
          <a:ln cap="flat" cmpd="sng" w="9525">
            <a:solidFill>
              <a:srgbClr val="7F7F7F"/>
            </a:solidFill>
            <a:prstDash val="solid"/>
            <a:round/>
            <a:headEnd len="sm" w="sm" type="none"/>
            <a:tailEnd len="sm" w="sm" type="none"/>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200"/>
              <a:buFont typeface="Arial"/>
              <a:buNone/>
            </a:pPr>
            <a:r>
              <a:rPr b="0" i="0" lang="en-US" sz="900" u="none" cap="none" strike="noStrike">
                <a:solidFill>
                  <a:schemeClr val="lt1"/>
                </a:solidFill>
                <a:latin typeface="Arial"/>
                <a:ea typeface="Arial"/>
                <a:cs typeface="Arial"/>
                <a:sym typeface="Arial"/>
              </a:rPr>
              <a:t>Hofmann et al., 2012; Öst et al., 2023 </a:t>
            </a:r>
            <a:endParaRPr b="0" i="0" sz="900" u="none" cap="none" strike="noStrike">
              <a:solidFill>
                <a:schemeClr val="lt1"/>
              </a:solidFill>
              <a:latin typeface="Arial"/>
              <a:ea typeface="Arial"/>
              <a:cs typeface="Arial"/>
              <a:sym typeface="Arial"/>
            </a:endParaRPr>
          </a:p>
        </p:txBody>
      </p:sp>
      <p:sp>
        <p:nvSpPr>
          <p:cNvPr id="440" name="Google Shape;440;p34"/>
          <p:cNvSpPr txBox="1"/>
          <p:nvPr/>
        </p:nvSpPr>
        <p:spPr>
          <a:xfrm>
            <a:off x="318977" y="3204935"/>
            <a:ext cx="8335924" cy="954067"/>
          </a:xfrm>
          <a:prstGeom prst="rect">
            <a:avLst/>
          </a:prstGeom>
          <a:solidFill>
            <a:schemeClr val="lt1"/>
          </a:solidFill>
          <a:ln cap="flat" cmpd="sng" w="25400">
            <a:solidFill>
              <a:schemeClr val="accent1"/>
            </a:solidFill>
            <a:prstDash val="solid"/>
            <a:round/>
            <a:headEnd len="sm" w="sm" type="none"/>
            <a:tailEnd len="sm" w="sm" type="none"/>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1400"/>
              <a:buFont typeface="Arial"/>
              <a:buNone/>
            </a:pPr>
            <a:r>
              <a:rPr b="0" i="0" lang="en-US" sz="1400" u="none" cap="none" strike="noStrike">
                <a:solidFill>
                  <a:schemeClr val="dk1"/>
                </a:solidFill>
                <a:latin typeface="Arial"/>
                <a:ea typeface="Arial"/>
                <a:cs typeface="Arial"/>
                <a:sym typeface="Arial"/>
              </a:rPr>
              <a:t>The Cognitive Behavioral Therapy (CBT) focuses on </a:t>
            </a:r>
            <a:r>
              <a:rPr b="1" i="0" lang="en-US" sz="1400" u="none" cap="none" strike="noStrike">
                <a:solidFill>
                  <a:schemeClr val="dk1"/>
                </a:solidFill>
                <a:latin typeface="Arial"/>
                <a:ea typeface="Arial"/>
                <a:cs typeface="Arial"/>
                <a:sym typeface="Arial"/>
              </a:rPr>
              <a:t>identifying and modifying negative thought patterns and behaviors to alleviate emotional distress and promote positive changes</a:t>
            </a:r>
            <a:r>
              <a:rPr b="0" i="0" lang="en-US" sz="1400" u="none" cap="none" strike="noStrike">
                <a:solidFill>
                  <a:schemeClr val="dk1"/>
                </a:solidFill>
                <a:latin typeface="Arial"/>
                <a:ea typeface="Arial"/>
                <a:cs typeface="Arial"/>
                <a:sym typeface="Arial"/>
              </a:rPr>
              <a:t>. By addressing the interplay between thoughts, feelings, and behaviors, individuals can develop more adaptive coping strategies, improve their emotional well-being, and enhance their overall quality of life.</a:t>
            </a:r>
            <a:endParaRPr b="0" i="0" sz="1400" u="none" cap="none" strike="noStrike">
              <a:solidFill>
                <a:srgbClr val="000000"/>
              </a:solidFill>
              <a:latin typeface="Arial"/>
              <a:ea typeface="Arial"/>
              <a:cs typeface="Arial"/>
              <a:sym typeface="Arial"/>
            </a:endParaRPr>
          </a:p>
        </p:txBody>
      </p:sp>
      <p:sp>
        <p:nvSpPr>
          <p:cNvPr id="441" name="Google Shape;441;p34"/>
          <p:cNvSpPr txBox="1"/>
          <p:nvPr>
            <p:ph type="title"/>
          </p:nvPr>
        </p:nvSpPr>
        <p:spPr>
          <a:xfrm>
            <a:off x="713225" y="384048"/>
            <a:ext cx="7717500" cy="572700"/>
          </a:xfrm>
          <a:prstGeom prst="rect">
            <a:avLst/>
          </a:prstGeom>
          <a:noFill/>
          <a:ln>
            <a:noFill/>
          </a:ln>
        </p:spPr>
        <p:txBody>
          <a:bodyPr anchorCtr="0" anchor="t" bIns="91425" lIns="91425" spcFirstLastPara="1" rIns="91425" wrap="square" tIns="91425">
            <a:noAutofit/>
          </a:bodyPr>
          <a:lstStyle/>
          <a:p>
            <a:pPr indent="0" lvl="0" marL="0" rtl="0" algn="ctr">
              <a:lnSpc>
                <a:spcPct val="100000"/>
              </a:lnSpc>
              <a:spcBef>
                <a:spcPts val="0"/>
              </a:spcBef>
              <a:spcAft>
                <a:spcPts val="0"/>
              </a:spcAft>
              <a:buSzPts val="2800"/>
              <a:buFont typeface="Montserrat"/>
              <a:buNone/>
            </a:pPr>
            <a:r>
              <a:rPr lang="en-US" sz="3000">
                <a:solidFill>
                  <a:schemeClr val="accent5"/>
                </a:solidFill>
                <a:latin typeface="Arial"/>
                <a:ea typeface="Arial"/>
                <a:cs typeface="Arial"/>
                <a:sym typeface="Arial"/>
              </a:rPr>
              <a:t>Cognitive-Behavioral</a:t>
            </a:r>
            <a:r>
              <a:rPr lang="en-US" sz="2800">
                <a:solidFill>
                  <a:schemeClr val="accent5"/>
                </a:solidFill>
                <a:latin typeface="Arial"/>
                <a:ea typeface="Arial"/>
                <a:cs typeface="Arial"/>
                <a:sym typeface="Arial"/>
              </a:rPr>
              <a:t> Therapy</a:t>
            </a:r>
            <a:endParaRPr>
              <a:solidFill>
                <a:schemeClr val="accent5"/>
              </a:solidFill>
            </a:endParaRPr>
          </a:p>
        </p:txBody>
      </p:sp>
      <p:pic>
        <p:nvPicPr>
          <p:cNvPr descr="Εικόνα που περιέχει λογότυπο&#10;&#10;Περιγραφή που δημιουργήθηκε αυτόματα" id="442" name="Google Shape;442;p34"/>
          <p:cNvPicPr preferRelativeResize="0"/>
          <p:nvPr/>
        </p:nvPicPr>
        <p:blipFill rotWithShape="1">
          <a:blip r:embed="rId4">
            <a:alphaModFix/>
          </a:blip>
          <a:srcRect b="0" l="0" r="0" t="0"/>
          <a:stretch/>
        </p:blipFill>
        <p:spPr>
          <a:xfrm>
            <a:off x="6423374" y="4434862"/>
            <a:ext cx="2601408" cy="649180"/>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3" name="Shape 73"/>
        <p:cNvGrpSpPr/>
        <p:nvPr/>
      </p:nvGrpSpPr>
      <p:grpSpPr>
        <a:xfrm>
          <a:off x="0" y="0"/>
          <a:ext cx="0" cy="0"/>
          <a:chOff x="0" y="0"/>
          <a:chExt cx="0" cy="0"/>
        </a:xfrm>
      </p:grpSpPr>
      <p:sp>
        <p:nvSpPr>
          <p:cNvPr id="74" name="Google Shape;74;p51"/>
          <p:cNvSpPr txBox="1"/>
          <p:nvPr>
            <p:ph type="title"/>
          </p:nvPr>
        </p:nvSpPr>
        <p:spPr>
          <a:xfrm>
            <a:off x="713225" y="384048"/>
            <a:ext cx="7717500" cy="5727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2800"/>
              <a:buNone/>
            </a:pPr>
            <a:r>
              <a:rPr lang="en-US" sz="3000">
                <a:latin typeface="Arial"/>
                <a:ea typeface="Arial"/>
                <a:cs typeface="Arial"/>
                <a:sym typeface="Arial"/>
              </a:rPr>
              <a:t>Table of contents</a:t>
            </a:r>
            <a:endParaRPr sz="3000">
              <a:latin typeface="Arial"/>
              <a:ea typeface="Arial"/>
              <a:cs typeface="Arial"/>
              <a:sym typeface="Arial"/>
            </a:endParaRPr>
          </a:p>
        </p:txBody>
      </p:sp>
      <p:pic>
        <p:nvPicPr>
          <p:cNvPr descr="Εικόνα που περιέχει λογότυπο&#10;&#10;Περιγραφή που δημιουργήθηκε αυτόματα" id="75" name="Google Shape;75;p51"/>
          <p:cNvPicPr preferRelativeResize="0"/>
          <p:nvPr/>
        </p:nvPicPr>
        <p:blipFill rotWithShape="1">
          <a:blip r:embed="rId3">
            <a:alphaModFix/>
          </a:blip>
          <a:srcRect b="0" l="0" r="0" t="0"/>
          <a:stretch/>
        </p:blipFill>
        <p:spPr>
          <a:xfrm>
            <a:off x="6445677" y="4434862"/>
            <a:ext cx="2601407" cy="649180"/>
          </a:xfrm>
          <a:prstGeom prst="rect">
            <a:avLst/>
          </a:prstGeom>
          <a:noFill/>
          <a:ln>
            <a:noFill/>
          </a:ln>
        </p:spPr>
      </p:pic>
      <p:grpSp>
        <p:nvGrpSpPr>
          <p:cNvPr id="76" name="Google Shape;76;p51"/>
          <p:cNvGrpSpPr/>
          <p:nvPr/>
        </p:nvGrpSpPr>
        <p:grpSpPr>
          <a:xfrm>
            <a:off x="-2547119" y="377342"/>
            <a:ext cx="10119236" cy="4851272"/>
            <a:chOff x="-4071119" y="-624865"/>
            <a:chExt cx="10119236" cy="4851272"/>
          </a:xfrm>
        </p:grpSpPr>
        <p:sp>
          <p:nvSpPr>
            <p:cNvPr id="77" name="Google Shape;77;p51"/>
            <p:cNvSpPr/>
            <p:nvPr/>
          </p:nvSpPr>
          <p:spPr>
            <a:xfrm>
              <a:off x="-4071119" y="-624865"/>
              <a:ext cx="4851272" cy="4851272"/>
            </a:xfrm>
            <a:prstGeom prst="blockArc">
              <a:avLst>
                <a:gd fmla="val 18900000" name="adj1"/>
                <a:gd fmla="val 2700000" name="adj2"/>
                <a:gd fmla="val 445" name="adj3"/>
              </a:avLst>
            </a:prstGeom>
            <a:noFill/>
            <a:ln cap="flat" cmpd="sng" w="25400">
              <a:solidFill>
                <a:srgbClr val="4F8E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8" name="Google Shape;78;p51"/>
            <p:cNvSpPr/>
            <p:nvPr/>
          </p:nvSpPr>
          <p:spPr>
            <a:xfrm>
              <a:off x="252846" y="163726"/>
              <a:ext cx="5795271" cy="327308"/>
            </a:xfrm>
            <a:prstGeom prst="rect">
              <a:avLst/>
            </a:prstGeom>
            <a:solidFill>
              <a:srgbClr val="427EE7"/>
            </a:solidFill>
            <a:ln cap="flat" cmpd="sng" w="2540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9" name="Google Shape;79;p51"/>
            <p:cNvSpPr txBox="1"/>
            <p:nvPr/>
          </p:nvSpPr>
          <p:spPr>
            <a:xfrm>
              <a:off x="252846" y="163726"/>
              <a:ext cx="5795271" cy="327308"/>
            </a:xfrm>
            <a:prstGeom prst="rect">
              <a:avLst/>
            </a:prstGeom>
            <a:noFill/>
            <a:ln>
              <a:noFill/>
            </a:ln>
          </p:spPr>
          <p:txBody>
            <a:bodyPr anchorCtr="0" anchor="ctr" bIns="38100" lIns="259800" spcFirstLastPara="1" rIns="38100" wrap="square" tIns="38100">
              <a:noAutofit/>
            </a:bodyPr>
            <a:lstStyle/>
            <a:p>
              <a:pPr indent="0" lvl="0" marL="0" marR="0" rtl="0" algn="l">
                <a:lnSpc>
                  <a:spcPct val="90000"/>
                </a:lnSpc>
                <a:spcBef>
                  <a:spcPts val="0"/>
                </a:spcBef>
                <a:spcAft>
                  <a:spcPts val="0"/>
                </a:spcAft>
                <a:buClr>
                  <a:srgbClr val="000000"/>
                </a:buClr>
                <a:buSzPts val="1500"/>
                <a:buFont typeface="Arial"/>
                <a:buNone/>
              </a:pPr>
              <a:r>
                <a:rPr b="0" i="0" lang="en-US" sz="1500" u="none" cap="none" strike="noStrike">
                  <a:solidFill>
                    <a:schemeClr val="lt1"/>
                  </a:solidFill>
                  <a:latin typeface="Arial"/>
                  <a:ea typeface="Arial"/>
                  <a:cs typeface="Arial"/>
                  <a:sym typeface="Arial"/>
                </a:rPr>
                <a:t>Chapter 1: </a:t>
              </a:r>
              <a:r>
                <a:rPr b="0" i="1" lang="en-US" sz="1500" u="none" cap="none" strike="noStrike">
                  <a:solidFill>
                    <a:schemeClr val="lt1"/>
                  </a:solidFill>
                  <a:latin typeface="Arial"/>
                  <a:ea typeface="Arial"/>
                  <a:cs typeface="Arial"/>
                  <a:sym typeface="Arial"/>
                </a:rPr>
                <a:t>Definition of counseling</a:t>
              </a:r>
              <a:endParaRPr/>
            </a:p>
          </p:txBody>
        </p:sp>
        <p:sp>
          <p:nvSpPr>
            <p:cNvPr id="80" name="Google Shape;80;p51"/>
            <p:cNvSpPr/>
            <p:nvPr/>
          </p:nvSpPr>
          <p:spPr>
            <a:xfrm>
              <a:off x="48278" y="122812"/>
              <a:ext cx="409135" cy="409135"/>
            </a:xfrm>
            <a:prstGeom prst="ellipse">
              <a:avLst/>
            </a:prstGeom>
            <a:solidFill>
              <a:schemeClr val="lt1"/>
            </a:solidFill>
            <a:ln cap="flat" cmpd="sng" w="25400">
              <a:solidFill>
                <a:srgbClr val="407EE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1" name="Google Shape;81;p51"/>
            <p:cNvSpPr/>
            <p:nvPr/>
          </p:nvSpPr>
          <p:spPr>
            <a:xfrm>
              <a:off x="549253" y="654976"/>
              <a:ext cx="5498864" cy="327308"/>
            </a:xfrm>
            <a:prstGeom prst="rect">
              <a:avLst/>
            </a:prstGeom>
            <a:solidFill>
              <a:srgbClr val="5087ED"/>
            </a:solidFill>
            <a:ln cap="flat" cmpd="sng" w="2540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2" name="Google Shape;82;p51"/>
            <p:cNvSpPr txBox="1"/>
            <p:nvPr/>
          </p:nvSpPr>
          <p:spPr>
            <a:xfrm>
              <a:off x="549253" y="654976"/>
              <a:ext cx="5498864" cy="327308"/>
            </a:xfrm>
            <a:prstGeom prst="rect">
              <a:avLst/>
            </a:prstGeom>
            <a:noFill/>
            <a:ln>
              <a:noFill/>
            </a:ln>
          </p:spPr>
          <p:txBody>
            <a:bodyPr anchorCtr="0" anchor="ctr" bIns="38100" lIns="259800" spcFirstLastPara="1" rIns="38100" wrap="square" tIns="38100">
              <a:noAutofit/>
            </a:bodyPr>
            <a:lstStyle/>
            <a:p>
              <a:pPr indent="0" lvl="0" marL="0" marR="0" rtl="0" algn="l">
                <a:lnSpc>
                  <a:spcPct val="90000"/>
                </a:lnSpc>
                <a:spcBef>
                  <a:spcPts val="0"/>
                </a:spcBef>
                <a:spcAft>
                  <a:spcPts val="0"/>
                </a:spcAft>
                <a:buClr>
                  <a:srgbClr val="000000"/>
                </a:buClr>
                <a:buSzPts val="1500"/>
                <a:buFont typeface="Arial"/>
                <a:buNone/>
              </a:pPr>
              <a:r>
                <a:rPr b="0" i="0" lang="en-US" sz="1500" u="none" cap="none" strike="noStrike">
                  <a:solidFill>
                    <a:schemeClr val="lt1"/>
                  </a:solidFill>
                  <a:latin typeface="Arial"/>
                  <a:ea typeface="Arial"/>
                  <a:cs typeface="Arial"/>
                  <a:sym typeface="Arial"/>
                </a:rPr>
                <a:t>Chapter 2: </a:t>
              </a:r>
              <a:r>
                <a:rPr b="0" i="1" lang="en-US" sz="1500" u="none" cap="none" strike="noStrike">
                  <a:solidFill>
                    <a:schemeClr val="lt1"/>
                  </a:solidFill>
                  <a:latin typeface="Arial"/>
                  <a:ea typeface="Arial"/>
                  <a:cs typeface="Arial"/>
                  <a:sym typeface="Arial"/>
                </a:rPr>
                <a:t>Family systemic </a:t>
              </a:r>
              <a:r>
                <a:rPr i="1" lang="en-US" sz="1500">
                  <a:solidFill>
                    <a:schemeClr val="lt1"/>
                  </a:solidFill>
                </a:rPr>
                <a:t>A</a:t>
              </a:r>
              <a:r>
                <a:rPr b="0" i="1" lang="en-US" sz="1500" u="none" cap="none" strike="noStrike">
                  <a:solidFill>
                    <a:schemeClr val="lt1"/>
                  </a:solidFill>
                  <a:latin typeface="Arial"/>
                  <a:ea typeface="Arial"/>
                  <a:cs typeface="Arial"/>
                  <a:sym typeface="Arial"/>
                </a:rPr>
                <a:t>pproach</a:t>
              </a:r>
              <a:endParaRPr/>
            </a:p>
          </p:txBody>
        </p:sp>
        <p:sp>
          <p:nvSpPr>
            <p:cNvPr id="83" name="Google Shape;83;p51"/>
            <p:cNvSpPr/>
            <p:nvPr/>
          </p:nvSpPr>
          <p:spPr>
            <a:xfrm>
              <a:off x="344685" y="614062"/>
              <a:ext cx="409135" cy="409135"/>
            </a:xfrm>
            <a:prstGeom prst="ellipse">
              <a:avLst/>
            </a:prstGeom>
            <a:solidFill>
              <a:schemeClr val="lt1"/>
            </a:solidFill>
            <a:ln cap="flat" cmpd="sng" w="25400">
              <a:solidFill>
                <a:srgbClr val="4D85EB"/>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4" name="Google Shape;84;p51"/>
            <p:cNvSpPr/>
            <p:nvPr/>
          </p:nvSpPr>
          <p:spPr>
            <a:xfrm>
              <a:off x="711682" y="1145866"/>
              <a:ext cx="5336434" cy="327308"/>
            </a:xfrm>
            <a:prstGeom prst="rect">
              <a:avLst/>
            </a:prstGeom>
            <a:solidFill>
              <a:srgbClr val="5E8FF2"/>
            </a:solidFill>
            <a:ln cap="flat" cmpd="sng" w="2540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5" name="Google Shape;85;p51"/>
            <p:cNvSpPr txBox="1"/>
            <p:nvPr/>
          </p:nvSpPr>
          <p:spPr>
            <a:xfrm>
              <a:off x="711682" y="1145866"/>
              <a:ext cx="5336434" cy="327308"/>
            </a:xfrm>
            <a:prstGeom prst="rect">
              <a:avLst/>
            </a:prstGeom>
            <a:noFill/>
            <a:ln>
              <a:noFill/>
            </a:ln>
          </p:spPr>
          <p:txBody>
            <a:bodyPr anchorCtr="0" anchor="ctr" bIns="38100" lIns="259800" spcFirstLastPara="1" rIns="38100" wrap="square" tIns="38100">
              <a:noAutofit/>
            </a:bodyPr>
            <a:lstStyle/>
            <a:p>
              <a:pPr indent="0" lvl="0" marL="0" marR="0" rtl="0" algn="l">
                <a:lnSpc>
                  <a:spcPct val="90000"/>
                </a:lnSpc>
                <a:spcBef>
                  <a:spcPts val="0"/>
                </a:spcBef>
                <a:spcAft>
                  <a:spcPts val="0"/>
                </a:spcAft>
                <a:buClr>
                  <a:srgbClr val="000000"/>
                </a:buClr>
                <a:buSzPts val="1500"/>
                <a:buFont typeface="Arial"/>
                <a:buNone/>
              </a:pPr>
              <a:r>
                <a:rPr b="0" i="0" lang="en-US" sz="1500" u="none" cap="none" strike="noStrike">
                  <a:solidFill>
                    <a:schemeClr val="lt1"/>
                  </a:solidFill>
                  <a:latin typeface="Arial"/>
                  <a:ea typeface="Arial"/>
                  <a:cs typeface="Arial"/>
                  <a:sym typeface="Arial"/>
                </a:rPr>
                <a:t>Chapter 3</a:t>
              </a:r>
              <a:r>
                <a:rPr b="0" i="1" lang="en-US" sz="1500" u="none" cap="none" strike="noStrike">
                  <a:solidFill>
                    <a:schemeClr val="lt1"/>
                  </a:solidFill>
                  <a:latin typeface="Arial"/>
                  <a:ea typeface="Arial"/>
                  <a:cs typeface="Arial"/>
                  <a:sym typeface="Arial"/>
                </a:rPr>
                <a:t>: Carl Roger’s theory – Humanitarian </a:t>
              </a:r>
              <a:r>
                <a:rPr i="1" lang="en-US" sz="1500">
                  <a:solidFill>
                    <a:schemeClr val="lt1"/>
                  </a:solidFill>
                </a:rPr>
                <a:t>A</a:t>
              </a:r>
              <a:r>
                <a:rPr b="0" i="1" lang="en-US" sz="1500" u="none" cap="none" strike="noStrike">
                  <a:solidFill>
                    <a:schemeClr val="lt1"/>
                  </a:solidFill>
                  <a:latin typeface="Arial"/>
                  <a:ea typeface="Arial"/>
                  <a:cs typeface="Arial"/>
                  <a:sym typeface="Arial"/>
                </a:rPr>
                <a:t>pproach</a:t>
              </a:r>
              <a:endParaRPr/>
            </a:p>
          </p:txBody>
        </p:sp>
        <p:sp>
          <p:nvSpPr>
            <p:cNvPr id="86" name="Google Shape;86;p51"/>
            <p:cNvSpPr/>
            <p:nvPr/>
          </p:nvSpPr>
          <p:spPr>
            <a:xfrm>
              <a:off x="507115" y="1104953"/>
              <a:ext cx="409135" cy="409135"/>
            </a:xfrm>
            <a:prstGeom prst="ellipse">
              <a:avLst/>
            </a:prstGeom>
            <a:solidFill>
              <a:schemeClr val="lt1"/>
            </a:solidFill>
            <a:ln cap="flat" cmpd="sng" w="25400">
              <a:solidFill>
                <a:srgbClr val="5B8DF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7" name="Google Shape;87;p51"/>
            <p:cNvSpPr/>
            <p:nvPr/>
          </p:nvSpPr>
          <p:spPr>
            <a:xfrm>
              <a:off x="763544" y="1637116"/>
              <a:ext cx="5284572" cy="327308"/>
            </a:xfrm>
            <a:prstGeom prst="rect">
              <a:avLst/>
            </a:prstGeom>
            <a:solidFill>
              <a:srgbClr val="6D99F6"/>
            </a:solidFill>
            <a:ln cap="flat" cmpd="sng" w="2540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8" name="Google Shape;88;p51"/>
            <p:cNvSpPr txBox="1"/>
            <p:nvPr/>
          </p:nvSpPr>
          <p:spPr>
            <a:xfrm>
              <a:off x="763544" y="1637116"/>
              <a:ext cx="5284572" cy="327308"/>
            </a:xfrm>
            <a:prstGeom prst="rect">
              <a:avLst/>
            </a:prstGeom>
            <a:noFill/>
            <a:ln>
              <a:noFill/>
            </a:ln>
          </p:spPr>
          <p:txBody>
            <a:bodyPr anchorCtr="0" anchor="ctr" bIns="38100" lIns="259800" spcFirstLastPara="1" rIns="38100" wrap="square" tIns="38100">
              <a:noAutofit/>
            </a:bodyPr>
            <a:lstStyle/>
            <a:p>
              <a:pPr indent="0" lvl="0" marL="0" marR="0" rtl="0" algn="l">
                <a:lnSpc>
                  <a:spcPct val="90000"/>
                </a:lnSpc>
                <a:spcBef>
                  <a:spcPts val="0"/>
                </a:spcBef>
                <a:spcAft>
                  <a:spcPts val="0"/>
                </a:spcAft>
                <a:buClr>
                  <a:srgbClr val="000000"/>
                </a:buClr>
                <a:buSzPts val="1500"/>
                <a:buFont typeface="Arial"/>
                <a:buNone/>
              </a:pPr>
              <a:r>
                <a:rPr b="0" i="0" lang="en-US" sz="1500" u="none" cap="none" strike="noStrike">
                  <a:solidFill>
                    <a:schemeClr val="lt1"/>
                  </a:solidFill>
                  <a:latin typeface="Arial"/>
                  <a:ea typeface="Arial"/>
                  <a:cs typeface="Arial"/>
                  <a:sym typeface="Arial"/>
                </a:rPr>
                <a:t>Chapter 4: </a:t>
              </a:r>
              <a:r>
                <a:rPr b="0" i="1" lang="en-US" sz="1500" u="none" cap="none" strike="noStrike">
                  <a:solidFill>
                    <a:schemeClr val="lt1"/>
                  </a:solidFill>
                  <a:latin typeface="Arial"/>
                  <a:ea typeface="Arial"/>
                  <a:cs typeface="Arial"/>
                  <a:sym typeface="Arial"/>
                </a:rPr>
                <a:t>Narrative </a:t>
              </a:r>
              <a:r>
                <a:rPr i="1" lang="en-US" sz="1500">
                  <a:solidFill>
                    <a:schemeClr val="lt1"/>
                  </a:solidFill>
                </a:rPr>
                <a:t>Approach</a:t>
              </a:r>
              <a:endParaRPr b="0" i="0" sz="1500" u="none" cap="none" strike="noStrike">
                <a:solidFill>
                  <a:schemeClr val="lt1"/>
                </a:solidFill>
                <a:latin typeface="Arial"/>
                <a:ea typeface="Arial"/>
                <a:cs typeface="Arial"/>
                <a:sym typeface="Arial"/>
              </a:endParaRPr>
            </a:p>
          </p:txBody>
        </p:sp>
        <p:sp>
          <p:nvSpPr>
            <p:cNvPr id="89" name="Google Shape;89;p51"/>
            <p:cNvSpPr/>
            <p:nvPr/>
          </p:nvSpPr>
          <p:spPr>
            <a:xfrm>
              <a:off x="558977" y="1596203"/>
              <a:ext cx="409135" cy="409135"/>
            </a:xfrm>
            <a:prstGeom prst="ellipse">
              <a:avLst/>
            </a:prstGeom>
            <a:solidFill>
              <a:schemeClr val="lt1"/>
            </a:solidFill>
            <a:ln cap="flat" cmpd="sng" w="25400">
              <a:solidFill>
                <a:srgbClr val="6A96F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0" name="Google Shape;90;p51"/>
            <p:cNvSpPr/>
            <p:nvPr/>
          </p:nvSpPr>
          <p:spPr>
            <a:xfrm>
              <a:off x="711682" y="2128367"/>
              <a:ext cx="5336434" cy="327308"/>
            </a:xfrm>
            <a:prstGeom prst="rect">
              <a:avLst/>
            </a:prstGeom>
            <a:solidFill>
              <a:srgbClr val="7DA3FA"/>
            </a:solidFill>
            <a:ln cap="flat" cmpd="sng" w="2540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1" name="Google Shape;91;p51"/>
            <p:cNvSpPr txBox="1"/>
            <p:nvPr/>
          </p:nvSpPr>
          <p:spPr>
            <a:xfrm>
              <a:off x="711682" y="2128367"/>
              <a:ext cx="5336434" cy="327308"/>
            </a:xfrm>
            <a:prstGeom prst="rect">
              <a:avLst/>
            </a:prstGeom>
            <a:noFill/>
            <a:ln>
              <a:noFill/>
            </a:ln>
          </p:spPr>
          <p:txBody>
            <a:bodyPr anchorCtr="0" anchor="ctr" bIns="38100" lIns="259800" spcFirstLastPara="1" rIns="38100" wrap="square" tIns="38100">
              <a:noAutofit/>
            </a:bodyPr>
            <a:lstStyle/>
            <a:p>
              <a:pPr indent="0" lvl="0" marL="0" marR="0" rtl="0" algn="l">
                <a:lnSpc>
                  <a:spcPct val="90000"/>
                </a:lnSpc>
                <a:spcBef>
                  <a:spcPts val="0"/>
                </a:spcBef>
                <a:spcAft>
                  <a:spcPts val="0"/>
                </a:spcAft>
                <a:buClr>
                  <a:srgbClr val="000000"/>
                </a:buClr>
                <a:buSzPts val="1500"/>
                <a:buFont typeface="Arial"/>
                <a:buNone/>
              </a:pPr>
              <a:r>
                <a:rPr b="0" i="0" lang="en-US" sz="1500" u="none" cap="none" strike="noStrike">
                  <a:solidFill>
                    <a:schemeClr val="lt1"/>
                  </a:solidFill>
                  <a:latin typeface="Arial"/>
                  <a:ea typeface="Arial"/>
                  <a:cs typeface="Arial"/>
                  <a:sym typeface="Arial"/>
                </a:rPr>
                <a:t>Chapter 5:</a:t>
              </a:r>
              <a:r>
                <a:rPr lang="en-US" sz="1500">
                  <a:solidFill>
                    <a:schemeClr val="lt1"/>
                  </a:solidFill>
                </a:rPr>
                <a:t> </a:t>
              </a:r>
              <a:r>
                <a:rPr i="1" lang="en-US" sz="1500">
                  <a:solidFill>
                    <a:schemeClr val="lt1"/>
                  </a:solidFill>
                </a:rPr>
                <a:t>Cognitive -Behavioral Approach</a:t>
              </a:r>
              <a:endParaRPr b="0" i="1" sz="1500" u="none" cap="none" strike="noStrike">
                <a:solidFill>
                  <a:schemeClr val="lt1"/>
                </a:solidFill>
                <a:latin typeface="Arial"/>
                <a:ea typeface="Arial"/>
                <a:cs typeface="Arial"/>
                <a:sym typeface="Arial"/>
              </a:endParaRPr>
            </a:p>
          </p:txBody>
        </p:sp>
        <p:sp>
          <p:nvSpPr>
            <p:cNvPr id="92" name="Google Shape;92;p51"/>
            <p:cNvSpPr/>
            <p:nvPr/>
          </p:nvSpPr>
          <p:spPr>
            <a:xfrm>
              <a:off x="507115" y="2087453"/>
              <a:ext cx="409135" cy="409135"/>
            </a:xfrm>
            <a:prstGeom prst="ellipse">
              <a:avLst/>
            </a:prstGeom>
            <a:solidFill>
              <a:schemeClr val="lt1"/>
            </a:solidFill>
            <a:ln cap="flat" cmpd="sng" w="25400">
              <a:solidFill>
                <a:srgbClr val="7AA1F9"/>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3" name="Google Shape;93;p51"/>
            <p:cNvSpPr/>
            <p:nvPr/>
          </p:nvSpPr>
          <p:spPr>
            <a:xfrm>
              <a:off x="549253" y="2619257"/>
              <a:ext cx="5498864" cy="327308"/>
            </a:xfrm>
            <a:prstGeom prst="rect">
              <a:avLst/>
            </a:prstGeom>
            <a:solidFill>
              <a:srgbClr val="8EADFD"/>
            </a:solidFill>
            <a:ln cap="flat" cmpd="sng" w="2540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4" name="Google Shape;94;p51"/>
            <p:cNvSpPr txBox="1"/>
            <p:nvPr/>
          </p:nvSpPr>
          <p:spPr>
            <a:xfrm>
              <a:off x="549253" y="2619257"/>
              <a:ext cx="5498864" cy="327308"/>
            </a:xfrm>
            <a:prstGeom prst="rect">
              <a:avLst/>
            </a:prstGeom>
            <a:noFill/>
            <a:ln>
              <a:noFill/>
            </a:ln>
          </p:spPr>
          <p:txBody>
            <a:bodyPr anchorCtr="0" anchor="ctr" bIns="38100" lIns="259800" spcFirstLastPara="1" rIns="38100" wrap="square" tIns="38100">
              <a:noAutofit/>
            </a:bodyPr>
            <a:lstStyle/>
            <a:p>
              <a:pPr indent="0" lvl="0" marL="0" marR="0" rtl="0" algn="l">
                <a:lnSpc>
                  <a:spcPct val="90000"/>
                </a:lnSpc>
                <a:spcBef>
                  <a:spcPts val="0"/>
                </a:spcBef>
                <a:spcAft>
                  <a:spcPts val="0"/>
                </a:spcAft>
                <a:buClr>
                  <a:srgbClr val="000000"/>
                </a:buClr>
                <a:buSzPts val="1500"/>
                <a:buFont typeface="Arial"/>
                <a:buNone/>
              </a:pPr>
              <a:r>
                <a:rPr b="0" i="0" lang="en-US" sz="1500" u="none" cap="none" strike="noStrike">
                  <a:solidFill>
                    <a:schemeClr val="lt1"/>
                  </a:solidFill>
                  <a:latin typeface="Arial"/>
                  <a:ea typeface="Arial"/>
                  <a:cs typeface="Arial"/>
                  <a:sym typeface="Arial"/>
                </a:rPr>
                <a:t>Chapter 6: </a:t>
              </a:r>
              <a:r>
                <a:rPr i="1" lang="en-US" sz="1500">
                  <a:solidFill>
                    <a:schemeClr val="lt1"/>
                  </a:solidFill>
                </a:rPr>
                <a:t>Mindfulness-Based counseling</a:t>
              </a:r>
              <a:endParaRPr b="0" i="0" sz="1500" u="none" cap="none" strike="noStrike">
                <a:solidFill>
                  <a:schemeClr val="lt1"/>
                </a:solidFill>
                <a:latin typeface="Arial"/>
                <a:ea typeface="Arial"/>
                <a:cs typeface="Arial"/>
                <a:sym typeface="Arial"/>
              </a:endParaRPr>
            </a:p>
          </p:txBody>
        </p:sp>
        <p:sp>
          <p:nvSpPr>
            <p:cNvPr id="95" name="Google Shape;95;p51"/>
            <p:cNvSpPr/>
            <p:nvPr/>
          </p:nvSpPr>
          <p:spPr>
            <a:xfrm>
              <a:off x="344685" y="2578343"/>
              <a:ext cx="409135" cy="409135"/>
            </a:xfrm>
            <a:prstGeom prst="ellipse">
              <a:avLst/>
            </a:prstGeom>
            <a:solidFill>
              <a:schemeClr val="lt1"/>
            </a:solidFill>
            <a:ln cap="flat" cmpd="sng" w="25400">
              <a:solidFill>
                <a:srgbClr val="8BABF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6" name="Google Shape;96;p51"/>
            <p:cNvSpPr/>
            <p:nvPr/>
          </p:nvSpPr>
          <p:spPr>
            <a:xfrm>
              <a:off x="252846" y="3110507"/>
              <a:ext cx="5795271" cy="327308"/>
            </a:xfrm>
            <a:prstGeom prst="rect">
              <a:avLst/>
            </a:prstGeom>
            <a:solidFill>
              <a:srgbClr val="9FB9FF"/>
            </a:solidFill>
            <a:ln cap="flat" cmpd="sng" w="2540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7" name="Google Shape;97;p51"/>
            <p:cNvSpPr txBox="1"/>
            <p:nvPr/>
          </p:nvSpPr>
          <p:spPr>
            <a:xfrm>
              <a:off x="252846" y="3110507"/>
              <a:ext cx="5795271" cy="327308"/>
            </a:xfrm>
            <a:prstGeom prst="rect">
              <a:avLst/>
            </a:prstGeom>
            <a:noFill/>
            <a:ln>
              <a:noFill/>
            </a:ln>
          </p:spPr>
          <p:txBody>
            <a:bodyPr anchorCtr="0" anchor="ctr" bIns="38100" lIns="259800" spcFirstLastPara="1" rIns="38100" wrap="square" tIns="38100">
              <a:noAutofit/>
            </a:bodyPr>
            <a:lstStyle/>
            <a:p>
              <a:pPr indent="0" lvl="0" marL="0" marR="0" rtl="0" algn="l">
                <a:lnSpc>
                  <a:spcPct val="90000"/>
                </a:lnSpc>
                <a:spcBef>
                  <a:spcPts val="0"/>
                </a:spcBef>
                <a:spcAft>
                  <a:spcPts val="0"/>
                </a:spcAft>
                <a:buClr>
                  <a:srgbClr val="000000"/>
                </a:buClr>
                <a:buSzPts val="1500"/>
                <a:buFont typeface="Arial"/>
                <a:buNone/>
              </a:pPr>
              <a:r>
                <a:rPr b="0" i="0" lang="en-US" sz="1500" u="none" cap="none" strike="noStrike">
                  <a:solidFill>
                    <a:schemeClr val="lt1"/>
                  </a:solidFill>
                  <a:latin typeface="Arial"/>
                  <a:ea typeface="Arial"/>
                  <a:cs typeface="Arial"/>
                  <a:sym typeface="Arial"/>
                </a:rPr>
                <a:t>Chapter 7: </a:t>
              </a:r>
              <a:r>
                <a:rPr b="0" i="1" lang="en-US" sz="1500" u="none" cap="none" strike="noStrike">
                  <a:solidFill>
                    <a:schemeClr val="lt1"/>
                  </a:solidFill>
                  <a:latin typeface="Arial"/>
                  <a:ea typeface="Arial"/>
                  <a:cs typeface="Arial"/>
                  <a:sym typeface="Arial"/>
                </a:rPr>
                <a:t>Psychodynamic Approach</a:t>
              </a:r>
              <a:endParaRPr/>
            </a:p>
          </p:txBody>
        </p:sp>
        <p:sp>
          <p:nvSpPr>
            <p:cNvPr id="98" name="Google Shape;98;p51"/>
            <p:cNvSpPr/>
            <p:nvPr/>
          </p:nvSpPr>
          <p:spPr>
            <a:xfrm>
              <a:off x="48278" y="3069594"/>
              <a:ext cx="409135" cy="409135"/>
            </a:xfrm>
            <a:prstGeom prst="ellipse">
              <a:avLst/>
            </a:prstGeom>
            <a:solidFill>
              <a:schemeClr val="lt1"/>
            </a:solidFill>
            <a:ln cap="flat" cmpd="sng" w="25400">
              <a:solidFill>
                <a:srgbClr val="9CB6FE"/>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Tree>
  </p:cSld>
  <p:clrMapOvr>
    <a:masterClrMapping/>
  </p:clrMapOvr>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46" name="Shape 446"/>
        <p:cNvGrpSpPr/>
        <p:nvPr/>
      </p:nvGrpSpPr>
      <p:grpSpPr>
        <a:xfrm>
          <a:off x="0" y="0"/>
          <a:ext cx="0" cy="0"/>
          <a:chOff x="0" y="0"/>
          <a:chExt cx="0" cy="0"/>
        </a:xfrm>
      </p:grpSpPr>
      <p:sp>
        <p:nvSpPr>
          <p:cNvPr id="447" name="Google Shape;447;p57"/>
          <p:cNvSpPr txBox="1"/>
          <p:nvPr/>
        </p:nvSpPr>
        <p:spPr>
          <a:xfrm>
            <a:off x="4886650" y="2411275"/>
            <a:ext cx="4356600" cy="954077"/>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3000"/>
              <a:buFont typeface="Arial"/>
              <a:buNone/>
            </a:pPr>
            <a:r>
              <a:rPr b="1" i="0" lang="en-US" sz="3000" u="none" cap="none" strike="noStrike">
                <a:solidFill>
                  <a:schemeClr val="accent1"/>
                </a:solidFill>
                <a:latin typeface="Arial"/>
                <a:ea typeface="Arial"/>
                <a:cs typeface="Arial"/>
                <a:sym typeface="Arial"/>
              </a:rPr>
              <a:t>CHAPTER</a:t>
            </a:r>
            <a:endParaRPr b="1" i="0" sz="3000" u="none" cap="none" strike="noStrike">
              <a:solidFill>
                <a:schemeClr val="accent1"/>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3000"/>
              <a:buFont typeface="Arial"/>
              <a:buNone/>
            </a:pPr>
            <a:r>
              <a:rPr b="1" i="1" lang="en-US" sz="2000" u="none" cap="none" strike="noStrike">
                <a:solidFill>
                  <a:schemeClr val="accent1"/>
                </a:solidFill>
                <a:latin typeface="Arial"/>
                <a:ea typeface="Arial"/>
                <a:cs typeface="Arial"/>
                <a:sym typeface="Arial"/>
              </a:rPr>
              <a:t>Mindfulness-Based Counseling</a:t>
            </a:r>
            <a:endParaRPr/>
          </a:p>
        </p:txBody>
      </p:sp>
      <p:pic>
        <p:nvPicPr>
          <p:cNvPr descr="Εικόνα που περιέχει λογότυπο&#10;&#10;Περιγραφή που δημιουργήθηκε αυτόματα" id="448" name="Google Shape;448;p57"/>
          <p:cNvPicPr preferRelativeResize="0"/>
          <p:nvPr/>
        </p:nvPicPr>
        <p:blipFill rotWithShape="1">
          <a:blip r:embed="rId3">
            <a:alphaModFix/>
          </a:blip>
          <a:srcRect b="0" l="0" r="0" t="0"/>
          <a:stretch/>
        </p:blipFill>
        <p:spPr>
          <a:xfrm>
            <a:off x="6445677" y="4434862"/>
            <a:ext cx="2601407" cy="649180"/>
          </a:xfrm>
          <a:prstGeom prst="rect">
            <a:avLst/>
          </a:prstGeom>
          <a:noFill/>
          <a:ln>
            <a:noFill/>
          </a:ln>
        </p:spPr>
      </p:pic>
      <p:grpSp>
        <p:nvGrpSpPr>
          <p:cNvPr id="449" name="Google Shape;449;p57"/>
          <p:cNvGrpSpPr/>
          <p:nvPr/>
        </p:nvGrpSpPr>
        <p:grpSpPr>
          <a:xfrm>
            <a:off x="-4116988" y="349445"/>
            <a:ext cx="5039230" cy="4851272"/>
            <a:chOff x="-2761403" y="-624865"/>
            <a:chExt cx="5039230" cy="4851272"/>
          </a:xfrm>
        </p:grpSpPr>
        <p:sp>
          <p:nvSpPr>
            <p:cNvPr id="450" name="Google Shape;450;p57"/>
            <p:cNvSpPr/>
            <p:nvPr/>
          </p:nvSpPr>
          <p:spPr>
            <a:xfrm>
              <a:off x="-2761403" y="-624865"/>
              <a:ext cx="4851272" cy="4851272"/>
            </a:xfrm>
            <a:prstGeom prst="blockArc">
              <a:avLst>
                <a:gd fmla="val 18900000" name="adj1"/>
                <a:gd fmla="val 2700000" name="adj2"/>
                <a:gd fmla="val 445" name="adj3"/>
              </a:avLst>
            </a:prstGeom>
            <a:noFill/>
            <a:ln cap="flat" cmpd="sng" w="25400">
              <a:solidFill>
                <a:srgbClr val="4F8E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1" name="Google Shape;451;p57"/>
            <p:cNvSpPr/>
            <p:nvPr/>
          </p:nvSpPr>
          <p:spPr>
            <a:xfrm>
              <a:off x="933368" y="155275"/>
              <a:ext cx="47753" cy="327308"/>
            </a:xfrm>
            <a:prstGeom prst="rect">
              <a:avLst/>
            </a:prstGeom>
            <a:solidFill>
              <a:srgbClr val="407EE5"/>
            </a:solidFill>
            <a:ln cap="flat" cmpd="sng" w="2540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2" name="Google Shape;452;p57"/>
            <p:cNvSpPr txBox="1"/>
            <p:nvPr/>
          </p:nvSpPr>
          <p:spPr>
            <a:xfrm>
              <a:off x="933368" y="155275"/>
              <a:ext cx="47753" cy="327308"/>
            </a:xfrm>
            <a:prstGeom prst="rect">
              <a:avLst/>
            </a:prstGeom>
            <a:noFill/>
            <a:ln>
              <a:noFill/>
            </a:ln>
          </p:spPr>
          <p:txBody>
            <a:bodyPr anchorCtr="0" anchor="ctr" bIns="43175" lIns="259800" spcFirstLastPara="1" rIns="43175" wrap="square" tIns="43175">
              <a:noAutofit/>
            </a:bodyPr>
            <a:lstStyle/>
            <a:p>
              <a:pPr indent="0" lvl="0" marL="0" marR="0" rtl="0" algn="l">
                <a:lnSpc>
                  <a:spcPct val="90000"/>
                </a:lnSpc>
                <a:spcBef>
                  <a:spcPts val="0"/>
                </a:spcBef>
                <a:spcAft>
                  <a:spcPts val="0"/>
                </a:spcAft>
                <a:buClr>
                  <a:srgbClr val="000000"/>
                </a:buClr>
                <a:buSzPts val="1700"/>
                <a:buFont typeface="Arial"/>
                <a:buNone/>
              </a:pPr>
              <a:r>
                <a:t/>
              </a:r>
              <a:endParaRPr b="0" i="0" sz="1700" u="none" cap="none" strike="noStrike">
                <a:solidFill>
                  <a:schemeClr val="lt1"/>
                </a:solidFill>
                <a:latin typeface="Arial"/>
                <a:ea typeface="Arial"/>
                <a:cs typeface="Arial"/>
                <a:sym typeface="Arial"/>
              </a:endParaRPr>
            </a:p>
          </p:txBody>
        </p:sp>
        <p:sp>
          <p:nvSpPr>
            <p:cNvPr id="453" name="Google Shape;453;p57"/>
            <p:cNvSpPr/>
            <p:nvPr/>
          </p:nvSpPr>
          <p:spPr>
            <a:xfrm>
              <a:off x="1357993" y="122812"/>
              <a:ext cx="409135" cy="409135"/>
            </a:xfrm>
            <a:prstGeom prst="ellipse">
              <a:avLst/>
            </a:prstGeom>
            <a:solidFill>
              <a:srgbClr val="427EE7"/>
            </a:solidFill>
            <a:ln cap="flat" cmpd="sng" w="25400">
              <a:solidFill>
                <a:srgbClr val="407EE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4" name="Google Shape;454;p57"/>
            <p:cNvSpPr/>
            <p:nvPr/>
          </p:nvSpPr>
          <p:spPr>
            <a:xfrm flipH="1">
              <a:off x="947009" y="693006"/>
              <a:ext cx="47565" cy="327308"/>
            </a:xfrm>
            <a:prstGeom prst="rect">
              <a:avLst/>
            </a:prstGeom>
            <a:solidFill>
              <a:srgbClr val="4D85EB"/>
            </a:solidFill>
            <a:ln cap="flat" cmpd="sng" w="2540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5" name="Google Shape;455;p57"/>
            <p:cNvSpPr txBox="1"/>
            <p:nvPr/>
          </p:nvSpPr>
          <p:spPr>
            <a:xfrm>
              <a:off x="947009" y="693006"/>
              <a:ext cx="47565" cy="327308"/>
            </a:xfrm>
            <a:prstGeom prst="rect">
              <a:avLst/>
            </a:prstGeom>
            <a:noFill/>
            <a:ln>
              <a:noFill/>
            </a:ln>
          </p:spPr>
          <p:txBody>
            <a:bodyPr anchorCtr="0" anchor="ctr" bIns="43175" lIns="259800" spcFirstLastPara="1" rIns="43175" wrap="square" tIns="43175">
              <a:noAutofit/>
            </a:bodyPr>
            <a:lstStyle/>
            <a:p>
              <a:pPr indent="0" lvl="0" marL="0" marR="0" rtl="0" algn="l">
                <a:lnSpc>
                  <a:spcPct val="90000"/>
                </a:lnSpc>
                <a:spcBef>
                  <a:spcPts val="0"/>
                </a:spcBef>
                <a:spcAft>
                  <a:spcPts val="0"/>
                </a:spcAft>
                <a:buClr>
                  <a:srgbClr val="000000"/>
                </a:buClr>
                <a:buSzPts val="1700"/>
                <a:buFont typeface="Arial"/>
                <a:buNone/>
              </a:pPr>
              <a:r>
                <a:t/>
              </a:r>
              <a:endParaRPr b="0" i="0" sz="1700" u="none" cap="none" strike="noStrike">
                <a:solidFill>
                  <a:schemeClr val="lt1"/>
                </a:solidFill>
                <a:latin typeface="Arial"/>
                <a:ea typeface="Arial"/>
                <a:cs typeface="Arial"/>
                <a:sym typeface="Arial"/>
              </a:endParaRPr>
            </a:p>
          </p:txBody>
        </p:sp>
        <p:sp>
          <p:nvSpPr>
            <p:cNvPr id="456" name="Google Shape;456;p57"/>
            <p:cNvSpPr/>
            <p:nvPr/>
          </p:nvSpPr>
          <p:spPr>
            <a:xfrm>
              <a:off x="1654400" y="614062"/>
              <a:ext cx="409135" cy="409135"/>
            </a:xfrm>
            <a:prstGeom prst="ellipse">
              <a:avLst/>
            </a:prstGeom>
            <a:solidFill>
              <a:srgbClr val="5087ED"/>
            </a:solidFill>
            <a:ln cap="flat" cmpd="sng" w="25400">
              <a:solidFill>
                <a:srgbClr val="4D85EB"/>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7" name="Google Shape;457;p57"/>
            <p:cNvSpPr/>
            <p:nvPr/>
          </p:nvSpPr>
          <p:spPr>
            <a:xfrm>
              <a:off x="929803" y="1161214"/>
              <a:ext cx="49468" cy="327308"/>
            </a:xfrm>
            <a:prstGeom prst="rect">
              <a:avLst/>
            </a:prstGeom>
            <a:solidFill>
              <a:srgbClr val="5B8DF1"/>
            </a:solidFill>
            <a:ln cap="flat" cmpd="sng" w="2540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8" name="Google Shape;458;p57"/>
            <p:cNvSpPr txBox="1"/>
            <p:nvPr/>
          </p:nvSpPr>
          <p:spPr>
            <a:xfrm>
              <a:off x="929803" y="1161214"/>
              <a:ext cx="49468" cy="327308"/>
            </a:xfrm>
            <a:prstGeom prst="rect">
              <a:avLst/>
            </a:prstGeom>
            <a:noFill/>
            <a:ln>
              <a:noFill/>
            </a:ln>
          </p:spPr>
          <p:txBody>
            <a:bodyPr anchorCtr="0" anchor="ctr" bIns="43175" lIns="259800" spcFirstLastPara="1" rIns="43175" wrap="square" tIns="43175">
              <a:noAutofit/>
            </a:bodyPr>
            <a:lstStyle/>
            <a:p>
              <a:pPr indent="0" lvl="0" marL="0" marR="0" rtl="0" algn="l">
                <a:lnSpc>
                  <a:spcPct val="90000"/>
                </a:lnSpc>
                <a:spcBef>
                  <a:spcPts val="0"/>
                </a:spcBef>
                <a:spcAft>
                  <a:spcPts val="0"/>
                </a:spcAft>
                <a:buClr>
                  <a:srgbClr val="000000"/>
                </a:buClr>
                <a:buSzPts val="1700"/>
                <a:buFont typeface="Arial"/>
                <a:buNone/>
              </a:pPr>
              <a:r>
                <a:t/>
              </a:r>
              <a:endParaRPr b="0" i="0" sz="1700" u="none" cap="none" strike="noStrike">
                <a:solidFill>
                  <a:schemeClr val="lt1"/>
                </a:solidFill>
                <a:latin typeface="Arial"/>
                <a:ea typeface="Arial"/>
                <a:cs typeface="Arial"/>
                <a:sym typeface="Arial"/>
              </a:endParaRPr>
            </a:p>
          </p:txBody>
        </p:sp>
        <p:sp>
          <p:nvSpPr>
            <p:cNvPr id="459" name="Google Shape;459;p57"/>
            <p:cNvSpPr/>
            <p:nvPr/>
          </p:nvSpPr>
          <p:spPr>
            <a:xfrm>
              <a:off x="1816830" y="1104953"/>
              <a:ext cx="409135" cy="409135"/>
            </a:xfrm>
            <a:prstGeom prst="ellipse">
              <a:avLst/>
            </a:prstGeom>
            <a:solidFill>
              <a:srgbClr val="5E8FF2"/>
            </a:solidFill>
            <a:ln cap="flat" cmpd="sng" w="25400">
              <a:solidFill>
                <a:srgbClr val="5B8DF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0" name="Google Shape;460;p57"/>
            <p:cNvSpPr/>
            <p:nvPr/>
          </p:nvSpPr>
          <p:spPr>
            <a:xfrm>
              <a:off x="935888" y="1634017"/>
              <a:ext cx="45711" cy="327308"/>
            </a:xfrm>
            <a:prstGeom prst="rect">
              <a:avLst/>
            </a:prstGeom>
            <a:solidFill>
              <a:srgbClr val="6A96F5"/>
            </a:solidFill>
            <a:ln cap="flat" cmpd="sng" w="2540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1" name="Google Shape;461;p57"/>
            <p:cNvSpPr txBox="1"/>
            <p:nvPr/>
          </p:nvSpPr>
          <p:spPr>
            <a:xfrm>
              <a:off x="935888" y="1634017"/>
              <a:ext cx="45711" cy="327308"/>
            </a:xfrm>
            <a:prstGeom prst="rect">
              <a:avLst/>
            </a:prstGeom>
            <a:noFill/>
            <a:ln>
              <a:noFill/>
            </a:ln>
          </p:spPr>
          <p:txBody>
            <a:bodyPr anchorCtr="0" anchor="ctr" bIns="43175" lIns="259800" spcFirstLastPara="1" rIns="43175" wrap="square" tIns="43175">
              <a:noAutofit/>
            </a:bodyPr>
            <a:lstStyle/>
            <a:p>
              <a:pPr indent="0" lvl="0" marL="0" marR="0" rtl="0" algn="l">
                <a:lnSpc>
                  <a:spcPct val="90000"/>
                </a:lnSpc>
                <a:spcBef>
                  <a:spcPts val="0"/>
                </a:spcBef>
                <a:spcAft>
                  <a:spcPts val="0"/>
                </a:spcAft>
                <a:buClr>
                  <a:srgbClr val="000000"/>
                </a:buClr>
                <a:buSzPts val="1700"/>
                <a:buFont typeface="Arial"/>
                <a:buNone/>
              </a:pPr>
              <a:r>
                <a:t/>
              </a:r>
              <a:endParaRPr b="0" i="0" sz="1700" u="none" cap="none" strike="noStrike">
                <a:solidFill>
                  <a:schemeClr val="lt1"/>
                </a:solidFill>
                <a:latin typeface="Arial"/>
                <a:ea typeface="Arial"/>
                <a:cs typeface="Arial"/>
                <a:sym typeface="Arial"/>
              </a:endParaRPr>
            </a:p>
          </p:txBody>
        </p:sp>
        <p:sp>
          <p:nvSpPr>
            <p:cNvPr id="462" name="Google Shape;462;p57"/>
            <p:cNvSpPr/>
            <p:nvPr/>
          </p:nvSpPr>
          <p:spPr>
            <a:xfrm>
              <a:off x="1868692" y="1596203"/>
              <a:ext cx="409135" cy="409135"/>
            </a:xfrm>
            <a:prstGeom prst="ellipse">
              <a:avLst/>
            </a:prstGeom>
            <a:solidFill>
              <a:srgbClr val="6D99F6"/>
            </a:solidFill>
            <a:ln cap="flat" cmpd="sng" w="25400">
              <a:solidFill>
                <a:srgbClr val="6A96F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3" name="Google Shape;463;p57"/>
            <p:cNvSpPr/>
            <p:nvPr/>
          </p:nvSpPr>
          <p:spPr>
            <a:xfrm>
              <a:off x="940956" y="2112869"/>
              <a:ext cx="45733" cy="327308"/>
            </a:xfrm>
            <a:prstGeom prst="rect">
              <a:avLst/>
            </a:prstGeom>
            <a:solidFill>
              <a:srgbClr val="7AA1F9"/>
            </a:solidFill>
            <a:ln cap="flat" cmpd="sng" w="2540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4" name="Google Shape;464;p57"/>
            <p:cNvSpPr txBox="1"/>
            <p:nvPr/>
          </p:nvSpPr>
          <p:spPr>
            <a:xfrm>
              <a:off x="940956" y="2112869"/>
              <a:ext cx="45733" cy="327308"/>
            </a:xfrm>
            <a:prstGeom prst="rect">
              <a:avLst/>
            </a:prstGeom>
            <a:noFill/>
            <a:ln>
              <a:noFill/>
            </a:ln>
          </p:spPr>
          <p:txBody>
            <a:bodyPr anchorCtr="0" anchor="ctr" bIns="43175" lIns="259800" spcFirstLastPara="1" rIns="43175" wrap="square" tIns="43175">
              <a:noAutofit/>
            </a:bodyPr>
            <a:lstStyle/>
            <a:p>
              <a:pPr indent="0" lvl="0" marL="0" marR="0" rtl="0" algn="l">
                <a:lnSpc>
                  <a:spcPct val="90000"/>
                </a:lnSpc>
                <a:spcBef>
                  <a:spcPts val="0"/>
                </a:spcBef>
                <a:spcAft>
                  <a:spcPts val="0"/>
                </a:spcAft>
                <a:buClr>
                  <a:srgbClr val="000000"/>
                </a:buClr>
                <a:buSzPts val="1700"/>
                <a:buFont typeface="Arial"/>
                <a:buNone/>
              </a:pPr>
              <a:r>
                <a:t/>
              </a:r>
              <a:endParaRPr b="0" i="0" sz="1700" u="none" cap="none" strike="noStrike">
                <a:solidFill>
                  <a:schemeClr val="lt1"/>
                </a:solidFill>
                <a:latin typeface="Arial"/>
                <a:ea typeface="Arial"/>
                <a:cs typeface="Arial"/>
                <a:sym typeface="Arial"/>
              </a:endParaRPr>
            </a:p>
          </p:txBody>
        </p:sp>
        <p:sp>
          <p:nvSpPr>
            <p:cNvPr id="465" name="Google Shape;465;p57"/>
            <p:cNvSpPr/>
            <p:nvPr/>
          </p:nvSpPr>
          <p:spPr>
            <a:xfrm>
              <a:off x="1816830" y="2087453"/>
              <a:ext cx="409135" cy="409135"/>
            </a:xfrm>
            <a:prstGeom prst="ellipse">
              <a:avLst/>
            </a:prstGeom>
            <a:solidFill>
              <a:srgbClr val="7DA3FA"/>
            </a:solidFill>
            <a:ln cap="flat" cmpd="sng" w="25400">
              <a:solidFill>
                <a:srgbClr val="7AA1F9"/>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6" name="Google Shape;466;p57"/>
            <p:cNvSpPr/>
            <p:nvPr/>
          </p:nvSpPr>
          <p:spPr>
            <a:xfrm>
              <a:off x="940355" y="2582062"/>
              <a:ext cx="45695" cy="327308"/>
            </a:xfrm>
            <a:prstGeom prst="rect">
              <a:avLst/>
            </a:prstGeom>
            <a:solidFill>
              <a:srgbClr val="8BABFC"/>
            </a:solidFill>
            <a:ln cap="flat" cmpd="sng" w="2540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7" name="Google Shape;467;p57"/>
            <p:cNvSpPr txBox="1"/>
            <p:nvPr/>
          </p:nvSpPr>
          <p:spPr>
            <a:xfrm>
              <a:off x="940355" y="2582062"/>
              <a:ext cx="45695" cy="327308"/>
            </a:xfrm>
            <a:prstGeom prst="rect">
              <a:avLst/>
            </a:prstGeom>
            <a:noFill/>
            <a:ln>
              <a:noFill/>
            </a:ln>
          </p:spPr>
          <p:txBody>
            <a:bodyPr anchorCtr="0" anchor="ctr" bIns="43175" lIns="259800" spcFirstLastPara="1" rIns="43175" wrap="square" tIns="43175">
              <a:noAutofit/>
            </a:bodyPr>
            <a:lstStyle/>
            <a:p>
              <a:pPr indent="0" lvl="0" marL="0" marR="0" rtl="0" algn="l">
                <a:lnSpc>
                  <a:spcPct val="90000"/>
                </a:lnSpc>
                <a:spcBef>
                  <a:spcPts val="0"/>
                </a:spcBef>
                <a:spcAft>
                  <a:spcPts val="0"/>
                </a:spcAft>
                <a:buClr>
                  <a:srgbClr val="000000"/>
                </a:buClr>
                <a:buSzPts val="1700"/>
                <a:buFont typeface="Arial"/>
                <a:buNone/>
              </a:pPr>
              <a:r>
                <a:t/>
              </a:r>
              <a:endParaRPr b="0" i="0" sz="1700" u="none" cap="none" strike="noStrike">
                <a:solidFill>
                  <a:schemeClr val="lt1"/>
                </a:solidFill>
                <a:latin typeface="Arial"/>
                <a:ea typeface="Arial"/>
                <a:cs typeface="Arial"/>
                <a:sym typeface="Arial"/>
              </a:endParaRPr>
            </a:p>
          </p:txBody>
        </p:sp>
        <p:sp>
          <p:nvSpPr>
            <p:cNvPr id="468" name="Google Shape;468;p57"/>
            <p:cNvSpPr/>
            <p:nvPr/>
          </p:nvSpPr>
          <p:spPr>
            <a:xfrm>
              <a:off x="1654400" y="2578343"/>
              <a:ext cx="409135" cy="409135"/>
            </a:xfrm>
            <a:prstGeom prst="ellipse">
              <a:avLst/>
            </a:prstGeom>
            <a:solidFill>
              <a:schemeClr val="lt1"/>
            </a:solidFill>
            <a:ln cap="flat" cmpd="sng" w="25400">
              <a:solidFill>
                <a:srgbClr val="8BABF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9" name="Google Shape;469;p57"/>
            <p:cNvSpPr/>
            <p:nvPr/>
          </p:nvSpPr>
          <p:spPr>
            <a:xfrm>
              <a:off x="942264" y="3026818"/>
              <a:ext cx="61603" cy="327308"/>
            </a:xfrm>
            <a:prstGeom prst="rect">
              <a:avLst/>
            </a:prstGeom>
            <a:solidFill>
              <a:srgbClr val="9CB6FE"/>
            </a:solidFill>
            <a:ln cap="flat" cmpd="sng" w="2540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0" name="Google Shape;470;p57"/>
            <p:cNvSpPr txBox="1"/>
            <p:nvPr/>
          </p:nvSpPr>
          <p:spPr>
            <a:xfrm>
              <a:off x="942264" y="3026818"/>
              <a:ext cx="61603" cy="327308"/>
            </a:xfrm>
            <a:prstGeom prst="rect">
              <a:avLst/>
            </a:prstGeom>
            <a:noFill/>
            <a:ln>
              <a:noFill/>
            </a:ln>
          </p:spPr>
          <p:txBody>
            <a:bodyPr anchorCtr="0" anchor="ctr" bIns="43175" lIns="259800" spcFirstLastPara="1" rIns="43175" wrap="square" tIns="43175">
              <a:noAutofit/>
            </a:bodyPr>
            <a:lstStyle/>
            <a:p>
              <a:pPr indent="0" lvl="0" marL="0" marR="0" rtl="0" algn="l">
                <a:lnSpc>
                  <a:spcPct val="90000"/>
                </a:lnSpc>
                <a:spcBef>
                  <a:spcPts val="0"/>
                </a:spcBef>
                <a:spcAft>
                  <a:spcPts val="0"/>
                </a:spcAft>
                <a:buClr>
                  <a:srgbClr val="000000"/>
                </a:buClr>
                <a:buSzPts val="1700"/>
                <a:buFont typeface="Arial"/>
                <a:buNone/>
              </a:pPr>
              <a:r>
                <a:t/>
              </a:r>
              <a:endParaRPr b="0" i="0" sz="1700" u="none" cap="none" strike="noStrike">
                <a:solidFill>
                  <a:schemeClr val="lt1"/>
                </a:solidFill>
                <a:latin typeface="Arial"/>
                <a:ea typeface="Arial"/>
                <a:cs typeface="Arial"/>
                <a:sym typeface="Arial"/>
              </a:endParaRPr>
            </a:p>
          </p:txBody>
        </p:sp>
        <p:sp>
          <p:nvSpPr>
            <p:cNvPr id="471" name="Google Shape;471;p57"/>
            <p:cNvSpPr/>
            <p:nvPr/>
          </p:nvSpPr>
          <p:spPr>
            <a:xfrm>
              <a:off x="1357993" y="3069594"/>
              <a:ext cx="409135" cy="409135"/>
            </a:xfrm>
            <a:prstGeom prst="ellipse">
              <a:avLst/>
            </a:prstGeom>
            <a:solidFill>
              <a:schemeClr val="lt1"/>
            </a:solidFill>
            <a:ln cap="flat" cmpd="sng" w="25400">
              <a:solidFill>
                <a:srgbClr val="9CB6FE"/>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472" name="Google Shape;472;p57"/>
          <p:cNvSpPr txBox="1"/>
          <p:nvPr/>
        </p:nvSpPr>
        <p:spPr>
          <a:xfrm>
            <a:off x="3618600" y="2135525"/>
            <a:ext cx="1906800" cy="24012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2000"/>
              <a:buFont typeface="Arial"/>
              <a:buNone/>
            </a:pPr>
            <a:r>
              <a:rPr b="1" lang="en-US" sz="14400">
                <a:solidFill>
                  <a:srgbClr val="B7B7B7"/>
                </a:solidFill>
                <a:latin typeface="Calibri"/>
                <a:ea typeface="Calibri"/>
                <a:cs typeface="Calibri"/>
                <a:sym typeface="Calibri"/>
              </a:rPr>
              <a:t>6</a:t>
            </a:r>
            <a:endParaRPr b="1" i="0" sz="12000" u="none" cap="none" strike="noStrike">
              <a:solidFill>
                <a:srgbClr val="B7B7B7"/>
              </a:solidFill>
              <a:latin typeface="Calibri"/>
              <a:ea typeface="Calibri"/>
              <a:cs typeface="Calibri"/>
              <a:sym typeface="Calibri"/>
            </a:endParaRPr>
          </a:p>
        </p:txBody>
      </p:sp>
    </p:spTree>
  </p:cSld>
  <p:clrMapOvr>
    <a:masterClrMapping/>
  </p:clrMapOvr>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76" name="Shape 476"/>
        <p:cNvGrpSpPr/>
        <p:nvPr/>
      </p:nvGrpSpPr>
      <p:grpSpPr>
        <a:xfrm>
          <a:off x="0" y="0"/>
          <a:ext cx="0" cy="0"/>
          <a:chOff x="0" y="0"/>
          <a:chExt cx="0" cy="0"/>
        </a:xfrm>
      </p:grpSpPr>
      <p:pic>
        <p:nvPicPr>
          <p:cNvPr id="477" name="Google Shape;477;p36"/>
          <p:cNvPicPr preferRelativeResize="0"/>
          <p:nvPr/>
        </p:nvPicPr>
        <p:blipFill rotWithShape="1">
          <a:blip r:embed="rId3">
            <a:alphaModFix/>
          </a:blip>
          <a:srcRect b="0" l="0" r="0" t="0"/>
          <a:stretch/>
        </p:blipFill>
        <p:spPr>
          <a:xfrm>
            <a:off x="0" y="4816935"/>
            <a:ext cx="9144000" cy="329923"/>
          </a:xfrm>
          <a:prstGeom prst="rect">
            <a:avLst/>
          </a:prstGeom>
          <a:noFill/>
          <a:ln>
            <a:noFill/>
          </a:ln>
        </p:spPr>
      </p:pic>
      <p:sp>
        <p:nvSpPr>
          <p:cNvPr id="478" name="Google Shape;478;p36"/>
          <p:cNvSpPr txBox="1"/>
          <p:nvPr>
            <p:ph type="title"/>
          </p:nvPr>
        </p:nvSpPr>
        <p:spPr>
          <a:xfrm>
            <a:off x="713225" y="384048"/>
            <a:ext cx="7717500" cy="572700"/>
          </a:xfrm>
          <a:prstGeom prst="rect">
            <a:avLst/>
          </a:prstGeom>
          <a:noFill/>
          <a:ln>
            <a:noFill/>
          </a:ln>
        </p:spPr>
        <p:txBody>
          <a:bodyPr anchorCtr="0" anchor="t" bIns="91425" lIns="91425" spcFirstLastPara="1" rIns="91425" wrap="square" tIns="91425">
            <a:noAutofit/>
          </a:bodyPr>
          <a:lstStyle/>
          <a:p>
            <a:pPr indent="0" lvl="0" marL="0" rtl="0" algn="ctr">
              <a:lnSpc>
                <a:spcPct val="100000"/>
              </a:lnSpc>
              <a:spcBef>
                <a:spcPts val="0"/>
              </a:spcBef>
              <a:spcAft>
                <a:spcPts val="0"/>
              </a:spcAft>
              <a:buSzPts val="2800"/>
              <a:buFont typeface="Montserrat"/>
              <a:buNone/>
            </a:pPr>
            <a:r>
              <a:rPr b="1" lang="en-US" sz="3000">
                <a:solidFill>
                  <a:schemeClr val="accent5"/>
                </a:solidFill>
                <a:latin typeface="Arial"/>
                <a:ea typeface="Arial"/>
                <a:cs typeface="Arial"/>
                <a:sym typeface="Arial"/>
              </a:rPr>
              <a:t>Mindfulness-Based Counseling</a:t>
            </a:r>
            <a:br>
              <a:rPr b="1" i="1" lang="en-US" sz="3000" u="none" cap="none" strike="noStrike">
                <a:solidFill>
                  <a:schemeClr val="accent5"/>
                </a:solidFill>
                <a:latin typeface="Calibri"/>
                <a:ea typeface="Calibri"/>
                <a:cs typeface="Calibri"/>
                <a:sym typeface="Calibri"/>
              </a:rPr>
            </a:br>
            <a:endParaRPr sz="3000"/>
          </a:p>
        </p:txBody>
      </p:sp>
      <p:pic>
        <p:nvPicPr>
          <p:cNvPr id="479" name="Google Shape;479;p36"/>
          <p:cNvPicPr preferRelativeResize="0"/>
          <p:nvPr/>
        </p:nvPicPr>
        <p:blipFill rotWithShape="1">
          <a:blip r:embed="rId4">
            <a:alphaModFix/>
          </a:blip>
          <a:srcRect b="0" l="0" r="0" t="0"/>
          <a:stretch/>
        </p:blipFill>
        <p:spPr>
          <a:xfrm>
            <a:off x="6146141" y="1169581"/>
            <a:ext cx="2443716" cy="1221858"/>
          </a:xfrm>
          <a:prstGeom prst="rect">
            <a:avLst/>
          </a:prstGeom>
          <a:noFill/>
          <a:ln>
            <a:noFill/>
          </a:ln>
        </p:spPr>
      </p:pic>
      <p:sp>
        <p:nvSpPr>
          <p:cNvPr id="480" name="Google Shape;480;p36"/>
          <p:cNvSpPr txBox="1"/>
          <p:nvPr/>
        </p:nvSpPr>
        <p:spPr>
          <a:xfrm>
            <a:off x="717800" y="2141522"/>
            <a:ext cx="5163878" cy="1384995"/>
          </a:xfrm>
          <a:prstGeom prst="rect">
            <a:avLst/>
          </a:prstGeom>
          <a:solidFill>
            <a:schemeClr val="lt1"/>
          </a:solidFill>
          <a:ln>
            <a:noFill/>
          </a:ln>
          <a:effectLst>
            <a:outerShdw blurRad="107950" algn="ctr" dir="5400000" dist="12700">
              <a:srgbClr val="000000"/>
            </a:outerShdw>
          </a:effectLst>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400"/>
              <a:buFont typeface="Arial"/>
              <a:buNone/>
            </a:pPr>
            <a:r>
              <a:rPr b="0" i="0" lang="en-US" sz="1400" u="none" cap="none" strike="noStrike">
                <a:solidFill>
                  <a:schemeClr val="dk1"/>
                </a:solidFill>
                <a:latin typeface="Arial"/>
                <a:ea typeface="Arial"/>
                <a:cs typeface="Arial"/>
                <a:sym typeface="Arial"/>
              </a:rPr>
              <a:t>Mindfulness-Based Counseling is an approach that incorporates mindfulness practices and principles into the therapeutic process. It draws from traditional mindfulness practices, such as </a:t>
            </a:r>
            <a:r>
              <a:rPr b="1" i="0" lang="en-US" sz="1400" u="none" cap="none" strike="noStrike">
                <a:solidFill>
                  <a:schemeClr val="accent5"/>
                </a:solidFill>
                <a:latin typeface="Arial"/>
                <a:ea typeface="Arial"/>
                <a:cs typeface="Arial"/>
                <a:sym typeface="Arial"/>
              </a:rPr>
              <a:t>meditation and present-moment awareness, to help individuals develop a greater sense of self-awareness, acceptance, and emotional well-being</a:t>
            </a:r>
            <a:r>
              <a:rPr b="0" i="0" lang="en-US" sz="1400" u="none" cap="none" strike="noStrike">
                <a:solidFill>
                  <a:schemeClr val="dk1"/>
                </a:solidFill>
                <a:latin typeface="Arial"/>
                <a:ea typeface="Arial"/>
                <a:cs typeface="Arial"/>
                <a:sym typeface="Arial"/>
              </a:rPr>
              <a:t>.</a:t>
            </a:r>
            <a:endParaRPr b="0" i="0" sz="1400" u="none" cap="none" strike="noStrike">
              <a:solidFill>
                <a:schemeClr val="dk1"/>
              </a:solidFill>
              <a:latin typeface="Arial"/>
              <a:ea typeface="Arial"/>
              <a:cs typeface="Arial"/>
              <a:sym typeface="Arial"/>
            </a:endParaRPr>
          </a:p>
        </p:txBody>
      </p:sp>
      <p:sp>
        <p:nvSpPr>
          <p:cNvPr id="481" name="Google Shape;481;p36"/>
          <p:cNvSpPr txBox="1"/>
          <p:nvPr/>
        </p:nvSpPr>
        <p:spPr>
          <a:xfrm>
            <a:off x="35317" y="4866500"/>
            <a:ext cx="3083443" cy="230792"/>
          </a:xfrm>
          <a:prstGeom prst="rect">
            <a:avLst/>
          </a:prstGeom>
          <a:noFill/>
          <a:ln cap="flat" cmpd="sng" w="9525">
            <a:solidFill>
              <a:srgbClr val="7F7F7F"/>
            </a:solidFill>
            <a:prstDash val="solid"/>
            <a:round/>
            <a:headEnd len="sm" w="sm" type="none"/>
            <a:tailEnd len="sm" w="sm" type="none"/>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200"/>
              <a:buFont typeface="Arial"/>
              <a:buNone/>
            </a:pPr>
            <a:r>
              <a:rPr b="0" i="0" lang="en-US" sz="900" u="none" cap="none" strike="noStrike">
                <a:solidFill>
                  <a:schemeClr val="lt1"/>
                </a:solidFill>
                <a:latin typeface="Arial"/>
                <a:ea typeface="Arial"/>
                <a:cs typeface="Arial"/>
                <a:sym typeface="Arial"/>
              </a:rPr>
              <a:t>Giommi et al., 2023; Goldberg et al., 2023 </a:t>
            </a:r>
            <a:endParaRPr b="0" i="0" sz="900" u="none" cap="none" strike="noStrike">
              <a:solidFill>
                <a:schemeClr val="lt1"/>
              </a:solidFill>
              <a:latin typeface="Arial"/>
              <a:ea typeface="Arial"/>
              <a:cs typeface="Arial"/>
              <a:sym typeface="Arial"/>
            </a:endParaRPr>
          </a:p>
        </p:txBody>
      </p:sp>
      <p:pic>
        <p:nvPicPr>
          <p:cNvPr descr="Εικόνα που περιέχει λογότυπο&#10;&#10;Περιγραφή που δημιουργήθηκε αυτόματα" id="482" name="Google Shape;482;p36"/>
          <p:cNvPicPr preferRelativeResize="0"/>
          <p:nvPr/>
        </p:nvPicPr>
        <p:blipFill rotWithShape="1">
          <a:blip r:embed="rId5">
            <a:alphaModFix/>
          </a:blip>
          <a:srcRect b="0" l="0" r="0" t="0"/>
          <a:stretch/>
        </p:blipFill>
        <p:spPr>
          <a:xfrm>
            <a:off x="6423374" y="4434862"/>
            <a:ext cx="2601408" cy="649180"/>
          </a:xfrm>
          <a:prstGeom prst="rect">
            <a:avLst/>
          </a:prstGeom>
          <a:noFill/>
          <a:ln>
            <a:noFill/>
          </a:ln>
        </p:spPr>
      </p:pic>
    </p:spTree>
  </p:cSld>
  <p:clrMapOvr>
    <a:masterClrMapping/>
  </p:clrMapOvr>
</p:sld>
</file>

<file path=ppt/slides/slide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86" name="Shape 486"/>
        <p:cNvGrpSpPr/>
        <p:nvPr/>
      </p:nvGrpSpPr>
      <p:grpSpPr>
        <a:xfrm>
          <a:off x="0" y="0"/>
          <a:ext cx="0" cy="0"/>
          <a:chOff x="0" y="0"/>
          <a:chExt cx="0" cy="0"/>
        </a:xfrm>
      </p:grpSpPr>
      <p:sp>
        <p:nvSpPr>
          <p:cNvPr id="487" name="Google Shape;487;p37"/>
          <p:cNvSpPr txBox="1"/>
          <p:nvPr/>
        </p:nvSpPr>
        <p:spPr>
          <a:xfrm>
            <a:off x="390522" y="961401"/>
            <a:ext cx="8567803" cy="4024138"/>
          </a:xfrm>
          <a:prstGeom prst="rect">
            <a:avLst/>
          </a:prstGeom>
          <a:noFill/>
          <a:ln>
            <a:noFill/>
          </a:ln>
        </p:spPr>
        <p:txBody>
          <a:bodyPr anchorCtr="0" anchor="t" bIns="45700" lIns="91425" spcFirstLastPara="1" rIns="91425" wrap="square" tIns="45700">
            <a:spAutoFit/>
          </a:bodyPr>
          <a:lstStyle/>
          <a:p>
            <a:pPr indent="0" lvl="0" marL="0" marR="0" rtl="0" algn="l">
              <a:lnSpc>
                <a:spcPct val="115000"/>
              </a:lnSpc>
              <a:spcBef>
                <a:spcPts val="0"/>
              </a:spcBef>
              <a:spcAft>
                <a:spcPts val="0"/>
              </a:spcAft>
              <a:buClr>
                <a:srgbClr val="000000"/>
              </a:buClr>
              <a:buSzPts val="1400"/>
              <a:buFont typeface="Arial"/>
              <a:buNone/>
            </a:pPr>
            <a:r>
              <a:rPr b="1" i="0" lang="en-US" sz="1400" u="sng" cap="none" strike="noStrike">
                <a:solidFill>
                  <a:schemeClr val="accent1"/>
                </a:solidFill>
                <a:latin typeface="Ubuntu"/>
                <a:ea typeface="Ubuntu"/>
                <a:cs typeface="Ubuntu"/>
                <a:sym typeface="Ubuntu"/>
              </a:rPr>
              <a:t>1</a:t>
            </a:r>
            <a:r>
              <a:rPr b="1" i="0" lang="en-US" sz="1100" u="sng" cap="none" strike="noStrike">
                <a:solidFill>
                  <a:schemeClr val="accent1"/>
                </a:solidFill>
                <a:latin typeface="Ubuntu"/>
                <a:ea typeface="Ubuntu"/>
                <a:cs typeface="Ubuntu"/>
                <a:sym typeface="Ubuntu"/>
              </a:rPr>
              <a:t>.</a:t>
            </a:r>
            <a:r>
              <a:rPr b="1" i="0" lang="en-US" sz="1400" u="sng" cap="none" strike="noStrike">
                <a:solidFill>
                  <a:schemeClr val="accent1"/>
                </a:solidFill>
                <a:latin typeface="Arial"/>
                <a:ea typeface="Arial"/>
                <a:cs typeface="Arial"/>
                <a:sym typeface="Arial"/>
              </a:rPr>
              <a:t> Present-Moment Awareness: </a:t>
            </a:r>
            <a:r>
              <a:rPr b="0" i="0" lang="en-US" sz="1400" u="none" cap="none" strike="noStrike">
                <a:solidFill>
                  <a:schemeClr val="dk1"/>
                </a:solidFill>
                <a:latin typeface="Arial"/>
                <a:ea typeface="Arial"/>
                <a:cs typeface="Arial"/>
                <a:sym typeface="Arial"/>
              </a:rPr>
              <a:t>Mindfulness entails directing one's attention to the present moment with an open and non-evaluative mindset. It involves purposefully focusing one's awareness on the current experience, encompassing thoughts, emotions, bodily sensations, and the surrounding environment. Mindfulness fosters a non-reactive and accepting stance towards one's unfolding experiences.</a:t>
            </a:r>
            <a:endParaRPr b="0" i="0" sz="1400" u="none" cap="none" strike="noStrike">
              <a:solidFill>
                <a:schemeClr val="dk1"/>
              </a:solidFill>
              <a:latin typeface="Arial"/>
              <a:ea typeface="Arial"/>
              <a:cs typeface="Arial"/>
              <a:sym typeface="Arial"/>
            </a:endParaRPr>
          </a:p>
          <a:p>
            <a:pPr indent="0" lvl="0" marL="0" marR="0" rtl="0" algn="l">
              <a:lnSpc>
                <a:spcPct val="115000"/>
              </a:lnSpc>
              <a:spcBef>
                <a:spcPts val="0"/>
              </a:spcBef>
              <a:spcAft>
                <a:spcPts val="0"/>
              </a:spcAft>
              <a:buClr>
                <a:srgbClr val="000000"/>
              </a:buClr>
              <a:buSzPts val="1400"/>
              <a:buFont typeface="Arial"/>
              <a:buNone/>
            </a:pPr>
            <a:r>
              <a:t/>
            </a:r>
            <a:endParaRPr b="0" i="0" sz="1400" u="none" cap="none" strike="noStrike">
              <a:solidFill>
                <a:schemeClr val="dk1"/>
              </a:solidFill>
              <a:latin typeface="Arial"/>
              <a:ea typeface="Arial"/>
              <a:cs typeface="Arial"/>
              <a:sym typeface="Arial"/>
            </a:endParaRPr>
          </a:p>
          <a:p>
            <a:pPr indent="0" lvl="0" marL="0" marR="0" rtl="0" algn="l">
              <a:lnSpc>
                <a:spcPct val="115000"/>
              </a:lnSpc>
              <a:spcBef>
                <a:spcPts val="0"/>
              </a:spcBef>
              <a:spcAft>
                <a:spcPts val="0"/>
              </a:spcAft>
              <a:buClr>
                <a:srgbClr val="000000"/>
              </a:buClr>
              <a:buSzPts val="1400"/>
              <a:buFont typeface="Arial"/>
              <a:buNone/>
            </a:pPr>
            <a:r>
              <a:rPr b="1" i="0" lang="en-US" sz="1400" u="sng" cap="none" strike="noStrike">
                <a:solidFill>
                  <a:schemeClr val="accent1"/>
                </a:solidFill>
                <a:latin typeface="Arial"/>
                <a:ea typeface="Arial"/>
                <a:cs typeface="Arial"/>
                <a:sym typeface="Arial"/>
              </a:rPr>
              <a:t>2. Self-Reflection:</a:t>
            </a:r>
            <a:r>
              <a:rPr b="0" i="0" lang="en-US" sz="1400" u="none" cap="none" strike="noStrike">
                <a:solidFill>
                  <a:schemeClr val="dk1"/>
                </a:solidFill>
                <a:latin typeface="Arial"/>
                <a:ea typeface="Arial"/>
                <a:cs typeface="Arial"/>
                <a:sym typeface="Arial"/>
              </a:rPr>
              <a:t> Mindfulness-Based Counseling underscores the cultivation of self-reflection, aiding individuals in becoming more attuned to their thoughts, emotions, physical sensations, and behavioral patterns. Through developing heightened self-awareness, individuals can gain insights into their internal experiences and make conscious choices in their lives.</a:t>
            </a:r>
            <a:endParaRPr b="0" i="0" sz="1400" u="none" cap="none" strike="noStrike">
              <a:solidFill>
                <a:schemeClr val="dk1"/>
              </a:solidFill>
              <a:latin typeface="Arial"/>
              <a:ea typeface="Arial"/>
              <a:cs typeface="Arial"/>
              <a:sym typeface="Arial"/>
            </a:endParaRPr>
          </a:p>
          <a:p>
            <a:pPr indent="0" lvl="0" marL="0" marR="0" rtl="0" algn="l">
              <a:lnSpc>
                <a:spcPct val="115000"/>
              </a:lnSpc>
              <a:spcBef>
                <a:spcPts val="0"/>
              </a:spcBef>
              <a:spcAft>
                <a:spcPts val="0"/>
              </a:spcAft>
              <a:buClr>
                <a:srgbClr val="000000"/>
              </a:buClr>
              <a:buSzPts val="1400"/>
              <a:buFont typeface="Arial"/>
              <a:buNone/>
            </a:pPr>
            <a:r>
              <a:t/>
            </a:r>
            <a:endParaRPr b="0" i="0" sz="1400" u="none" cap="none" strike="noStrike">
              <a:solidFill>
                <a:schemeClr val="dk1"/>
              </a:solidFill>
              <a:latin typeface="Arial"/>
              <a:ea typeface="Arial"/>
              <a:cs typeface="Arial"/>
              <a:sym typeface="Arial"/>
            </a:endParaRPr>
          </a:p>
          <a:p>
            <a:pPr indent="0" lvl="0" marL="0" marR="0" rtl="0" algn="l">
              <a:lnSpc>
                <a:spcPct val="115000"/>
              </a:lnSpc>
              <a:spcBef>
                <a:spcPts val="0"/>
              </a:spcBef>
              <a:spcAft>
                <a:spcPts val="0"/>
              </a:spcAft>
              <a:buClr>
                <a:srgbClr val="000000"/>
              </a:buClr>
              <a:buSzPts val="1400"/>
              <a:buFont typeface="Arial"/>
              <a:buNone/>
            </a:pPr>
            <a:r>
              <a:rPr b="1" i="0" lang="en-US" sz="1400" u="sng" cap="none" strike="noStrike">
                <a:solidFill>
                  <a:srgbClr val="003BA3"/>
                </a:solidFill>
                <a:highlight>
                  <a:schemeClr val="lt1"/>
                </a:highlight>
                <a:latin typeface="Arial"/>
                <a:ea typeface="Arial"/>
                <a:cs typeface="Arial"/>
                <a:sym typeface="Arial"/>
              </a:rPr>
              <a:t>3. Embracing Acceptance and Non-Judgment:</a:t>
            </a:r>
            <a:r>
              <a:rPr b="0" i="0" lang="en-US" sz="1400" u="none" cap="none" strike="noStrike">
                <a:solidFill>
                  <a:schemeClr val="dk1"/>
                </a:solidFill>
                <a:latin typeface="Arial"/>
                <a:ea typeface="Arial"/>
                <a:cs typeface="Arial"/>
                <a:sym typeface="Arial"/>
              </a:rPr>
              <a:t> Mindfulness-Based Counseling encourages an attitude of acceptance and non-judgment towards one's experiences. It involves observing thoughts and emotions without becoming attached to them or labeling them as positive or negative. By nurturing acceptance, individuals can reduce self-criticism and foster a compassionate and empathetic relationship with themselves.</a:t>
            </a:r>
            <a:endParaRPr b="0" i="0" sz="1400" u="none" cap="none" strike="noStrike">
              <a:solidFill>
                <a:schemeClr val="dk1"/>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400"/>
              <a:buFont typeface="Arial"/>
              <a:buNone/>
            </a:pPr>
            <a:r>
              <a:t/>
            </a:r>
            <a:endParaRPr b="1" i="0" sz="1400" u="sng" cap="none" strike="noStrike">
              <a:solidFill>
                <a:schemeClr val="accent5"/>
              </a:solidFill>
              <a:latin typeface="Arial"/>
              <a:ea typeface="Arial"/>
              <a:cs typeface="Arial"/>
              <a:sym typeface="Arial"/>
            </a:endParaRPr>
          </a:p>
        </p:txBody>
      </p:sp>
      <p:pic>
        <p:nvPicPr>
          <p:cNvPr id="488" name="Google Shape;488;p37"/>
          <p:cNvPicPr preferRelativeResize="0"/>
          <p:nvPr/>
        </p:nvPicPr>
        <p:blipFill rotWithShape="1">
          <a:blip r:embed="rId3">
            <a:alphaModFix/>
          </a:blip>
          <a:srcRect b="0" l="0" r="0" t="0"/>
          <a:stretch/>
        </p:blipFill>
        <p:spPr>
          <a:xfrm>
            <a:off x="0" y="4816935"/>
            <a:ext cx="9144000" cy="329923"/>
          </a:xfrm>
          <a:prstGeom prst="rect">
            <a:avLst/>
          </a:prstGeom>
          <a:noFill/>
          <a:ln>
            <a:noFill/>
          </a:ln>
        </p:spPr>
      </p:pic>
      <p:sp>
        <p:nvSpPr>
          <p:cNvPr id="489" name="Google Shape;489;p37"/>
          <p:cNvSpPr txBox="1"/>
          <p:nvPr/>
        </p:nvSpPr>
        <p:spPr>
          <a:xfrm>
            <a:off x="35317" y="4866500"/>
            <a:ext cx="3083443" cy="230792"/>
          </a:xfrm>
          <a:prstGeom prst="rect">
            <a:avLst/>
          </a:prstGeom>
          <a:noFill/>
          <a:ln cap="flat" cmpd="sng" w="9525">
            <a:solidFill>
              <a:srgbClr val="7F7F7F"/>
            </a:solidFill>
            <a:prstDash val="solid"/>
            <a:round/>
            <a:headEnd len="sm" w="sm" type="none"/>
            <a:tailEnd len="sm" w="sm" type="none"/>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200"/>
              <a:buFont typeface="Arial"/>
              <a:buNone/>
            </a:pPr>
            <a:r>
              <a:rPr b="0" i="0" lang="en-US" sz="900" u="none" cap="none" strike="noStrike">
                <a:solidFill>
                  <a:schemeClr val="lt1"/>
                </a:solidFill>
                <a:latin typeface="Arial"/>
                <a:ea typeface="Arial"/>
                <a:cs typeface="Arial"/>
                <a:sym typeface="Arial"/>
              </a:rPr>
              <a:t>Giommi et al., 2023; Goldberg et al., 2023 </a:t>
            </a:r>
            <a:endParaRPr b="0" i="0" sz="900" u="none" cap="none" strike="noStrike">
              <a:solidFill>
                <a:schemeClr val="lt1"/>
              </a:solidFill>
              <a:latin typeface="Arial"/>
              <a:ea typeface="Arial"/>
              <a:cs typeface="Arial"/>
              <a:sym typeface="Arial"/>
            </a:endParaRPr>
          </a:p>
        </p:txBody>
      </p:sp>
      <p:sp>
        <p:nvSpPr>
          <p:cNvPr id="490" name="Google Shape;490;p37"/>
          <p:cNvSpPr txBox="1"/>
          <p:nvPr>
            <p:ph type="title"/>
          </p:nvPr>
        </p:nvSpPr>
        <p:spPr>
          <a:xfrm>
            <a:off x="717800" y="383175"/>
            <a:ext cx="7708200" cy="647700"/>
          </a:xfrm>
          <a:prstGeom prst="rect">
            <a:avLst/>
          </a:prstGeom>
          <a:noFill/>
          <a:ln>
            <a:noFill/>
          </a:ln>
        </p:spPr>
        <p:txBody>
          <a:bodyPr anchorCtr="0" anchor="t" bIns="91425" lIns="91425" spcFirstLastPara="1" rIns="91425" wrap="square" tIns="91425">
            <a:noAutofit/>
          </a:bodyPr>
          <a:lstStyle/>
          <a:p>
            <a:pPr indent="0" lvl="0" marL="0" rtl="0" algn="ctr">
              <a:lnSpc>
                <a:spcPct val="100000"/>
              </a:lnSpc>
              <a:spcBef>
                <a:spcPts val="0"/>
              </a:spcBef>
              <a:spcAft>
                <a:spcPts val="0"/>
              </a:spcAft>
              <a:buSzPts val="2800"/>
              <a:buFont typeface="Montserrat"/>
              <a:buNone/>
            </a:pPr>
            <a:r>
              <a:rPr b="1" lang="en-US" sz="3000">
                <a:solidFill>
                  <a:schemeClr val="accent5"/>
                </a:solidFill>
                <a:latin typeface="Arial"/>
                <a:ea typeface="Arial"/>
                <a:cs typeface="Arial"/>
                <a:sym typeface="Arial"/>
              </a:rPr>
              <a:t>Mindfulness-Based Counseling</a:t>
            </a:r>
            <a:br>
              <a:rPr b="1" i="1" lang="en-US" sz="3000" u="none" cap="none" strike="noStrike">
                <a:solidFill>
                  <a:schemeClr val="accent5"/>
                </a:solidFill>
                <a:latin typeface="Calibri"/>
                <a:ea typeface="Calibri"/>
                <a:cs typeface="Calibri"/>
                <a:sym typeface="Calibri"/>
              </a:rPr>
            </a:br>
            <a:endParaRPr sz="3000"/>
          </a:p>
        </p:txBody>
      </p:sp>
      <p:pic>
        <p:nvPicPr>
          <p:cNvPr descr="Εικόνα που περιέχει λογότυπο&#10;&#10;Περιγραφή που δημιουργήθηκε αυτόματα" id="491" name="Google Shape;491;p37"/>
          <p:cNvPicPr preferRelativeResize="0"/>
          <p:nvPr/>
        </p:nvPicPr>
        <p:blipFill rotWithShape="1">
          <a:blip r:embed="rId4">
            <a:alphaModFix/>
          </a:blip>
          <a:srcRect b="0" l="0" r="0" t="0"/>
          <a:stretch/>
        </p:blipFill>
        <p:spPr>
          <a:xfrm>
            <a:off x="6423374" y="4434862"/>
            <a:ext cx="2601408" cy="649180"/>
          </a:xfrm>
          <a:prstGeom prst="rect">
            <a:avLst/>
          </a:prstGeom>
          <a:noFill/>
          <a:ln>
            <a:noFill/>
          </a:ln>
        </p:spPr>
      </p:pic>
    </p:spTree>
  </p:cSld>
  <p:clrMapOvr>
    <a:masterClrMapping/>
  </p:clrMapOvr>
</p:sld>
</file>

<file path=ppt/slides/slide3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95" name="Shape 495"/>
        <p:cNvGrpSpPr/>
        <p:nvPr/>
      </p:nvGrpSpPr>
      <p:grpSpPr>
        <a:xfrm>
          <a:off x="0" y="0"/>
          <a:ext cx="0" cy="0"/>
          <a:chOff x="0" y="0"/>
          <a:chExt cx="0" cy="0"/>
        </a:xfrm>
      </p:grpSpPr>
      <p:pic>
        <p:nvPicPr>
          <p:cNvPr id="496" name="Google Shape;496;p38"/>
          <p:cNvPicPr preferRelativeResize="0"/>
          <p:nvPr/>
        </p:nvPicPr>
        <p:blipFill rotWithShape="1">
          <a:blip r:embed="rId3">
            <a:alphaModFix/>
          </a:blip>
          <a:srcRect b="0" l="0" r="0" t="0"/>
          <a:stretch/>
        </p:blipFill>
        <p:spPr>
          <a:xfrm>
            <a:off x="0" y="4816935"/>
            <a:ext cx="9144000" cy="329923"/>
          </a:xfrm>
          <a:prstGeom prst="rect">
            <a:avLst/>
          </a:prstGeom>
          <a:noFill/>
          <a:ln>
            <a:noFill/>
          </a:ln>
        </p:spPr>
      </p:pic>
      <p:pic>
        <p:nvPicPr>
          <p:cNvPr descr="Εικόνα που περιέχει λογότυπο&#10;&#10;Περιγραφή που δημιουργήθηκε αυτόματα" id="497" name="Google Shape;497;p38"/>
          <p:cNvPicPr preferRelativeResize="0"/>
          <p:nvPr/>
        </p:nvPicPr>
        <p:blipFill rotWithShape="1">
          <a:blip r:embed="rId4">
            <a:alphaModFix/>
          </a:blip>
          <a:srcRect b="0" l="0" r="0" t="0"/>
          <a:stretch/>
        </p:blipFill>
        <p:spPr>
          <a:xfrm>
            <a:off x="6423374" y="4434862"/>
            <a:ext cx="2601408" cy="649180"/>
          </a:xfrm>
          <a:prstGeom prst="rect">
            <a:avLst/>
          </a:prstGeom>
          <a:noFill/>
          <a:ln>
            <a:noFill/>
          </a:ln>
        </p:spPr>
      </p:pic>
      <p:sp>
        <p:nvSpPr>
          <p:cNvPr id="498" name="Google Shape;498;p38"/>
          <p:cNvSpPr txBox="1"/>
          <p:nvPr/>
        </p:nvSpPr>
        <p:spPr>
          <a:xfrm>
            <a:off x="717800" y="1030875"/>
            <a:ext cx="7901100" cy="4025100"/>
          </a:xfrm>
          <a:prstGeom prst="rect">
            <a:avLst/>
          </a:prstGeom>
          <a:noFill/>
          <a:ln>
            <a:noFill/>
          </a:ln>
        </p:spPr>
        <p:txBody>
          <a:bodyPr anchorCtr="0" anchor="t" bIns="45700" lIns="91425" spcFirstLastPara="1" rIns="91425" wrap="square" tIns="45700">
            <a:spAutoFit/>
          </a:bodyPr>
          <a:lstStyle/>
          <a:p>
            <a:pPr indent="0" lvl="0" marL="0" marR="0" rtl="0" algn="l">
              <a:lnSpc>
                <a:spcPct val="115000"/>
              </a:lnSpc>
              <a:spcBef>
                <a:spcPts val="0"/>
              </a:spcBef>
              <a:spcAft>
                <a:spcPts val="0"/>
              </a:spcAft>
              <a:buClr>
                <a:srgbClr val="000000"/>
              </a:buClr>
              <a:buSzPts val="1400"/>
              <a:buFont typeface="Arial"/>
              <a:buNone/>
            </a:pPr>
            <a:r>
              <a:rPr b="1" i="0" lang="en-US" sz="1400" u="sng" cap="none" strike="noStrike">
                <a:solidFill>
                  <a:schemeClr val="accent1"/>
                </a:solidFill>
                <a:highlight>
                  <a:schemeClr val="lt1"/>
                </a:highlight>
                <a:latin typeface="Arial"/>
                <a:ea typeface="Arial"/>
                <a:cs typeface="Arial"/>
                <a:sym typeface="Arial"/>
              </a:rPr>
              <a:t>4. Emotion Management: </a:t>
            </a:r>
            <a:r>
              <a:rPr b="0" i="0" lang="en-US" sz="1400" u="none" cap="none" strike="noStrike">
                <a:solidFill>
                  <a:schemeClr val="dk1"/>
                </a:solidFill>
                <a:highlight>
                  <a:schemeClr val="lt1"/>
                </a:highlight>
                <a:latin typeface="Arial"/>
                <a:ea typeface="Arial"/>
                <a:cs typeface="Arial"/>
                <a:sym typeface="Arial"/>
              </a:rPr>
              <a:t>Mindfulness-Based Counseling facilitates the acquisition of skills to effectively regulate and control emotions. By attentively observing their emotions in a non-reactive manner, individuals can gain insight into and comprehend their emotional states without becoming overwhelmed by them. Mindfulness practices offer techniques to navigate and respond to emotions in a more adaptive manner.</a:t>
            </a:r>
            <a:endParaRPr b="0" i="0" sz="1400" u="none" cap="none" strike="noStrike">
              <a:solidFill>
                <a:schemeClr val="dk1"/>
              </a:solidFill>
              <a:highlight>
                <a:schemeClr val="lt1"/>
              </a:highlight>
              <a:latin typeface="Arial"/>
              <a:ea typeface="Arial"/>
              <a:cs typeface="Arial"/>
              <a:sym typeface="Arial"/>
            </a:endParaRPr>
          </a:p>
          <a:p>
            <a:pPr indent="0" lvl="0" marL="0" marR="0" rtl="0" algn="l">
              <a:lnSpc>
                <a:spcPct val="115000"/>
              </a:lnSpc>
              <a:spcBef>
                <a:spcPts val="0"/>
              </a:spcBef>
              <a:spcAft>
                <a:spcPts val="0"/>
              </a:spcAft>
              <a:buClr>
                <a:srgbClr val="000000"/>
              </a:buClr>
              <a:buSzPts val="1400"/>
              <a:buFont typeface="Arial"/>
              <a:buNone/>
            </a:pPr>
            <a:r>
              <a:rPr b="1" i="0" lang="en-US" sz="1400" u="sng" cap="none" strike="noStrike">
                <a:solidFill>
                  <a:schemeClr val="accent1"/>
                </a:solidFill>
                <a:highlight>
                  <a:schemeClr val="lt1"/>
                </a:highlight>
                <a:latin typeface="Arial"/>
                <a:ea typeface="Arial"/>
                <a:cs typeface="Arial"/>
                <a:sym typeface="Arial"/>
              </a:rPr>
              <a:t>5. Stress Alleviation</a:t>
            </a:r>
            <a:r>
              <a:rPr b="0" i="0" lang="en-US" sz="1400" u="none" cap="none" strike="noStrike">
                <a:solidFill>
                  <a:schemeClr val="dk1"/>
                </a:solidFill>
                <a:highlight>
                  <a:schemeClr val="lt1"/>
                </a:highlight>
                <a:latin typeface="Arial"/>
                <a:ea typeface="Arial"/>
                <a:cs typeface="Arial"/>
                <a:sym typeface="Arial"/>
              </a:rPr>
              <a:t>: Mindfulness-Based Counseling is known for its ability to reduce stress and promote relaxation. Through the practice of mindfulness techniques, individuals learn to cultivate a serene and centered state of mind, even when confronted with challenging circumstances. Mindfulness empowers individuals to break free from automatic patterns of thinking and reacting that induce stress.</a:t>
            </a:r>
            <a:endParaRPr b="0" i="0" sz="1400" u="none" cap="none" strike="noStrike">
              <a:solidFill>
                <a:schemeClr val="dk1"/>
              </a:solidFill>
              <a:highlight>
                <a:schemeClr val="lt1"/>
              </a:highlight>
              <a:latin typeface="Arial"/>
              <a:ea typeface="Arial"/>
              <a:cs typeface="Arial"/>
              <a:sym typeface="Arial"/>
            </a:endParaRPr>
          </a:p>
          <a:p>
            <a:pPr indent="0" lvl="0" marL="0" marR="0" rtl="0" algn="l">
              <a:lnSpc>
                <a:spcPct val="115000"/>
              </a:lnSpc>
              <a:spcBef>
                <a:spcPts val="0"/>
              </a:spcBef>
              <a:spcAft>
                <a:spcPts val="0"/>
              </a:spcAft>
              <a:buClr>
                <a:srgbClr val="000000"/>
              </a:buClr>
              <a:buSzPts val="1400"/>
              <a:buFont typeface="Arial"/>
              <a:buNone/>
            </a:pPr>
            <a:r>
              <a:rPr b="1" i="0" lang="en-US" sz="1400" u="sng" cap="none" strike="noStrike">
                <a:solidFill>
                  <a:schemeClr val="accent1"/>
                </a:solidFill>
                <a:highlight>
                  <a:schemeClr val="lt1"/>
                </a:highlight>
                <a:latin typeface="Arial"/>
                <a:ea typeface="Arial"/>
                <a:cs typeface="Arial"/>
                <a:sym typeface="Arial"/>
              </a:rPr>
              <a:t>6. Mind-Body Integration:</a:t>
            </a:r>
            <a:r>
              <a:rPr b="0" i="0" lang="en-US" sz="1400" u="none" cap="none" strike="noStrike">
                <a:solidFill>
                  <a:schemeClr val="dk1"/>
                </a:solidFill>
                <a:highlight>
                  <a:schemeClr val="lt1"/>
                </a:highlight>
                <a:latin typeface="Arial"/>
                <a:ea typeface="Arial"/>
                <a:cs typeface="Arial"/>
                <a:sym typeface="Arial"/>
              </a:rPr>
              <a:t> Mindfulness-Based Counseling underscores the interconnection between the mind and body. It encourages individuals to develop an awareness of bodily sensations, recognizing how thoughts and emotions are expressed through physical experiences. This heightened awareness fosters a deeper understanding of the relationship between the mind and body and its impact on overall well-being.</a:t>
            </a:r>
            <a:endParaRPr b="0" i="0" sz="1400" u="none" cap="none" strike="noStrike">
              <a:solidFill>
                <a:schemeClr val="dk1"/>
              </a:solidFill>
              <a:highlight>
                <a:schemeClr val="lt1"/>
              </a:highlight>
              <a:latin typeface="Arial"/>
              <a:ea typeface="Arial"/>
              <a:cs typeface="Arial"/>
              <a:sym typeface="Arial"/>
            </a:endParaRPr>
          </a:p>
          <a:p>
            <a:pPr indent="0" lvl="0" marL="0" marR="0" rtl="0" algn="l">
              <a:lnSpc>
                <a:spcPct val="100000"/>
              </a:lnSpc>
              <a:spcBef>
                <a:spcPts val="0"/>
              </a:spcBef>
              <a:spcAft>
                <a:spcPts val="0"/>
              </a:spcAft>
              <a:buClr>
                <a:srgbClr val="000000"/>
              </a:buClr>
              <a:buSzPts val="1400"/>
              <a:buFont typeface="Arial"/>
              <a:buNone/>
            </a:pPr>
            <a:r>
              <a:t/>
            </a:r>
            <a:endParaRPr b="1" i="0" sz="1400" u="sng" cap="none" strike="noStrike">
              <a:solidFill>
                <a:schemeClr val="accent5"/>
              </a:solidFill>
              <a:highlight>
                <a:schemeClr val="lt1"/>
              </a:highlight>
              <a:latin typeface="Arial"/>
              <a:ea typeface="Arial"/>
              <a:cs typeface="Arial"/>
              <a:sym typeface="Arial"/>
            </a:endParaRPr>
          </a:p>
        </p:txBody>
      </p:sp>
      <p:sp>
        <p:nvSpPr>
          <p:cNvPr id="499" name="Google Shape;499;p38"/>
          <p:cNvSpPr txBox="1"/>
          <p:nvPr/>
        </p:nvSpPr>
        <p:spPr>
          <a:xfrm>
            <a:off x="35317" y="4866500"/>
            <a:ext cx="3083443" cy="230792"/>
          </a:xfrm>
          <a:prstGeom prst="rect">
            <a:avLst/>
          </a:prstGeom>
          <a:noFill/>
          <a:ln cap="flat" cmpd="sng" w="9525">
            <a:solidFill>
              <a:srgbClr val="7F7F7F"/>
            </a:solidFill>
            <a:prstDash val="solid"/>
            <a:round/>
            <a:headEnd len="sm" w="sm" type="none"/>
            <a:tailEnd len="sm" w="sm" type="none"/>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200"/>
              <a:buFont typeface="Arial"/>
              <a:buNone/>
            </a:pPr>
            <a:r>
              <a:rPr b="0" i="0" lang="en-US" sz="900" u="none" cap="none" strike="noStrike">
                <a:solidFill>
                  <a:schemeClr val="lt1"/>
                </a:solidFill>
                <a:latin typeface="Arial"/>
                <a:ea typeface="Arial"/>
                <a:cs typeface="Arial"/>
                <a:sym typeface="Arial"/>
              </a:rPr>
              <a:t>Giommi et al., 2023; Goldberg et al., 2023 </a:t>
            </a:r>
            <a:endParaRPr b="0" i="0" sz="900" u="none" cap="none" strike="noStrike">
              <a:solidFill>
                <a:schemeClr val="lt1"/>
              </a:solidFill>
              <a:latin typeface="Arial"/>
              <a:ea typeface="Arial"/>
              <a:cs typeface="Arial"/>
              <a:sym typeface="Arial"/>
            </a:endParaRPr>
          </a:p>
        </p:txBody>
      </p:sp>
      <p:sp>
        <p:nvSpPr>
          <p:cNvPr id="500" name="Google Shape;500;p38"/>
          <p:cNvSpPr txBox="1"/>
          <p:nvPr>
            <p:ph type="title"/>
          </p:nvPr>
        </p:nvSpPr>
        <p:spPr>
          <a:xfrm>
            <a:off x="717800" y="383175"/>
            <a:ext cx="7708200" cy="647700"/>
          </a:xfrm>
          <a:prstGeom prst="rect">
            <a:avLst/>
          </a:prstGeom>
          <a:noFill/>
          <a:ln>
            <a:noFill/>
          </a:ln>
        </p:spPr>
        <p:txBody>
          <a:bodyPr anchorCtr="0" anchor="t" bIns="91425" lIns="91425" spcFirstLastPara="1" rIns="91425" wrap="square" tIns="91425">
            <a:noAutofit/>
          </a:bodyPr>
          <a:lstStyle/>
          <a:p>
            <a:pPr indent="0" lvl="0" marL="0" rtl="0" algn="ctr">
              <a:lnSpc>
                <a:spcPct val="100000"/>
              </a:lnSpc>
              <a:spcBef>
                <a:spcPts val="0"/>
              </a:spcBef>
              <a:spcAft>
                <a:spcPts val="0"/>
              </a:spcAft>
              <a:buSzPts val="2800"/>
              <a:buFont typeface="Montserrat"/>
              <a:buNone/>
            </a:pPr>
            <a:r>
              <a:rPr b="1" lang="en-US" sz="3000">
                <a:solidFill>
                  <a:schemeClr val="accent5"/>
                </a:solidFill>
                <a:latin typeface="Arial"/>
                <a:ea typeface="Arial"/>
                <a:cs typeface="Arial"/>
                <a:sym typeface="Arial"/>
              </a:rPr>
              <a:t>Mindfulness-Based Counseling</a:t>
            </a:r>
            <a:br>
              <a:rPr b="1" i="1" lang="en-US" sz="3000" u="none" cap="none" strike="noStrike">
                <a:solidFill>
                  <a:schemeClr val="accent5"/>
                </a:solidFill>
                <a:latin typeface="Calibri"/>
                <a:ea typeface="Calibri"/>
                <a:cs typeface="Calibri"/>
                <a:sym typeface="Calibri"/>
              </a:rPr>
            </a:br>
            <a:endParaRPr sz="3000"/>
          </a:p>
        </p:txBody>
      </p:sp>
    </p:spTree>
  </p:cSld>
  <p:clrMapOvr>
    <a:masterClrMapping/>
  </p:clrMapOvr>
</p:sld>
</file>

<file path=ppt/slides/slide3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04" name="Shape 504"/>
        <p:cNvGrpSpPr/>
        <p:nvPr/>
      </p:nvGrpSpPr>
      <p:grpSpPr>
        <a:xfrm>
          <a:off x="0" y="0"/>
          <a:ext cx="0" cy="0"/>
          <a:chOff x="0" y="0"/>
          <a:chExt cx="0" cy="0"/>
        </a:xfrm>
      </p:grpSpPr>
      <p:pic>
        <p:nvPicPr>
          <p:cNvPr id="505" name="Google Shape;505;p39"/>
          <p:cNvPicPr preferRelativeResize="0"/>
          <p:nvPr/>
        </p:nvPicPr>
        <p:blipFill rotWithShape="1">
          <a:blip r:embed="rId3">
            <a:alphaModFix/>
          </a:blip>
          <a:srcRect b="0" l="0" r="0" t="0"/>
          <a:stretch/>
        </p:blipFill>
        <p:spPr>
          <a:xfrm>
            <a:off x="0" y="4816935"/>
            <a:ext cx="9144000" cy="329923"/>
          </a:xfrm>
          <a:prstGeom prst="rect">
            <a:avLst/>
          </a:prstGeom>
          <a:noFill/>
          <a:ln>
            <a:noFill/>
          </a:ln>
        </p:spPr>
      </p:pic>
      <p:pic>
        <p:nvPicPr>
          <p:cNvPr descr="Εικόνα που περιέχει λογότυπο&#10;&#10;Περιγραφή που δημιουργήθηκε αυτόματα" id="506" name="Google Shape;506;p39"/>
          <p:cNvPicPr preferRelativeResize="0"/>
          <p:nvPr/>
        </p:nvPicPr>
        <p:blipFill rotWithShape="1">
          <a:blip r:embed="rId4">
            <a:alphaModFix/>
          </a:blip>
          <a:srcRect b="0" l="0" r="0" t="0"/>
          <a:stretch/>
        </p:blipFill>
        <p:spPr>
          <a:xfrm>
            <a:off x="6423374" y="4434862"/>
            <a:ext cx="2601408" cy="649180"/>
          </a:xfrm>
          <a:prstGeom prst="rect">
            <a:avLst/>
          </a:prstGeom>
          <a:noFill/>
          <a:ln>
            <a:noFill/>
          </a:ln>
        </p:spPr>
      </p:pic>
      <p:sp>
        <p:nvSpPr>
          <p:cNvPr id="507" name="Google Shape;507;p39"/>
          <p:cNvSpPr txBox="1"/>
          <p:nvPr/>
        </p:nvSpPr>
        <p:spPr>
          <a:xfrm>
            <a:off x="717900" y="898125"/>
            <a:ext cx="7708200" cy="2540400"/>
          </a:xfrm>
          <a:prstGeom prst="rect">
            <a:avLst/>
          </a:prstGeom>
          <a:noFill/>
          <a:ln>
            <a:noFill/>
          </a:ln>
        </p:spPr>
        <p:txBody>
          <a:bodyPr anchorCtr="0" anchor="t" bIns="45700" lIns="91425" spcFirstLastPara="1" rIns="91425" wrap="square" tIns="45700">
            <a:spAutoFit/>
          </a:bodyPr>
          <a:lstStyle/>
          <a:p>
            <a:pPr indent="0" lvl="0" marL="0" marR="0" rtl="0" algn="l">
              <a:lnSpc>
                <a:spcPct val="115000"/>
              </a:lnSpc>
              <a:spcBef>
                <a:spcPts val="0"/>
              </a:spcBef>
              <a:spcAft>
                <a:spcPts val="0"/>
              </a:spcAft>
              <a:buClr>
                <a:srgbClr val="000000"/>
              </a:buClr>
              <a:buSzPts val="1500"/>
              <a:buFont typeface="Arial"/>
              <a:buNone/>
            </a:pPr>
            <a:r>
              <a:rPr b="1" i="0" lang="en-US" sz="1500" u="sng" cap="none" strike="noStrike">
                <a:solidFill>
                  <a:schemeClr val="accent1"/>
                </a:solidFill>
                <a:highlight>
                  <a:schemeClr val="lt1"/>
                </a:highlight>
                <a:latin typeface="Arial"/>
                <a:ea typeface="Arial"/>
                <a:cs typeface="Arial"/>
                <a:sym typeface="Arial"/>
              </a:rPr>
              <a:t>7</a:t>
            </a:r>
            <a:r>
              <a:rPr b="1" i="0" lang="en-US" sz="1400" u="sng" cap="none" strike="noStrike">
                <a:solidFill>
                  <a:schemeClr val="accent1"/>
                </a:solidFill>
                <a:highlight>
                  <a:schemeClr val="lt1"/>
                </a:highlight>
                <a:latin typeface="Arial"/>
                <a:ea typeface="Arial"/>
                <a:cs typeface="Arial"/>
                <a:sym typeface="Arial"/>
              </a:rPr>
              <a:t>. Nurturing Empathy and Benevolence:</a:t>
            </a:r>
            <a:r>
              <a:rPr b="0" i="0" lang="en-US" sz="1400" u="none" cap="none" strike="noStrike">
                <a:solidFill>
                  <a:schemeClr val="dk1"/>
                </a:solidFill>
                <a:highlight>
                  <a:schemeClr val="lt1"/>
                </a:highlight>
                <a:latin typeface="Arial"/>
                <a:ea typeface="Arial"/>
                <a:cs typeface="Arial"/>
                <a:sym typeface="Arial"/>
              </a:rPr>
              <a:t> Mindfulness-Based Counseling promotes the nurturing of empathy and benevolence towards oneself and others. By fostering a non-judgmental and caring mindset, individuals can improve their relationships, diminish self-criticism, and enhance emotional well-being.</a:t>
            </a:r>
            <a:endParaRPr b="0" i="0" sz="1400" u="none" cap="none" strike="noStrike">
              <a:solidFill>
                <a:schemeClr val="dk1"/>
              </a:solidFill>
              <a:highlight>
                <a:schemeClr val="lt1"/>
              </a:highlight>
              <a:latin typeface="Arial"/>
              <a:ea typeface="Arial"/>
              <a:cs typeface="Arial"/>
              <a:sym typeface="Arial"/>
            </a:endParaRPr>
          </a:p>
          <a:p>
            <a:pPr indent="0" lvl="0" marL="0" marR="0" rtl="0" algn="l">
              <a:lnSpc>
                <a:spcPct val="115000"/>
              </a:lnSpc>
              <a:spcBef>
                <a:spcPts val="0"/>
              </a:spcBef>
              <a:spcAft>
                <a:spcPts val="0"/>
              </a:spcAft>
              <a:buClr>
                <a:srgbClr val="000000"/>
              </a:buClr>
              <a:buSzPts val="1400"/>
              <a:buFont typeface="Arial"/>
              <a:buNone/>
            </a:pPr>
            <a:r>
              <a:rPr b="1" i="0" lang="en-US" sz="1400" u="sng" cap="none" strike="noStrike">
                <a:solidFill>
                  <a:schemeClr val="accent1"/>
                </a:solidFill>
                <a:highlight>
                  <a:schemeClr val="lt1"/>
                </a:highlight>
                <a:latin typeface="Arial"/>
                <a:ea typeface="Arial"/>
                <a:cs typeface="Arial"/>
                <a:sym typeface="Arial"/>
              </a:rPr>
              <a:t>8. Incorporation into Daily Existence:</a:t>
            </a:r>
            <a:r>
              <a:rPr b="0" i="0" lang="en-US" sz="1400" u="none" cap="none" strike="noStrike">
                <a:solidFill>
                  <a:schemeClr val="dk1"/>
                </a:solidFill>
                <a:highlight>
                  <a:schemeClr val="lt1"/>
                </a:highlight>
                <a:latin typeface="Arial"/>
                <a:ea typeface="Arial"/>
                <a:cs typeface="Arial"/>
                <a:sym typeface="Arial"/>
              </a:rPr>
              <a:t> Mindfulness-Based Counseling emphasizes the integration of mindfulness practices into daily life. It involves incorporating mindfulness principles and techniques into regular activities, extending beyond formal meditation sessions. This integration assists individuals in cultivating a more mindful lifestyle and responding mindfully to various life circumstances.</a:t>
            </a:r>
            <a:endParaRPr b="0" i="0" sz="1400" u="none" cap="none" strike="noStrike">
              <a:solidFill>
                <a:schemeClr val="dk1"/>
              </a:solidFill>
              <a:highlight>
                <a:schemeClr val="lt1"/>
              </a:highlight>
              <a:latin typeface="Arial"/>
              <a:ea typeface="Arial"/>
              <a:cs typeface="Arial"/>
              <a:sym typeface="Arial"/>
            </a:endParaRPr>
          </a:p>
          <a:p>
            <a:pPr indent="0" lvl="0" marL="0" marR="0" rtl="0" algn="l">
              <a:lnSpc>
                <a:spcPct val="100000"/>
              </a:lnSpc>
              <a:spcBef>
                <a:spcPts val="0"/>
              </a:spcBef>
              <a:spcAft>
                <a:spcPts val="0"/>
              </a:spcAft>
              <a:buClr>
                <a:srgbClr val="000000"/>
              </a:buClr>
              <a:buSzPts val="1300"/>
              <a:buFont typeface="Arial"/>
              <a:buNone/>
            </a:pPr>
            <a:r>
              <a:t/>
            </a:r>
            <a:endParaRPr b="1" i="0" sz="1300" u="sng" cap="none" strike="noStrike">
              <a:solidFill>
                <a:schemeClr val="dk1"/>
              </a:solidFill>
              <a:highlight>
                <a:schemeClr val="lt1"/>
              </a:highlight>
              <a:latin typeface="Arial"/>
              <a:ea typeface="Arial"/>
              <a:cs typeface="Arial"/>
              <a:sym typeface="Arial"/>
            </a:endParaRPr>
          </a:p>
        </p:txBody>
      </p:sp>
      <p:sp>
        <p:nvSpPr>
          <p:cNvPr id="508" name="Google Shape;508;p39"/>
          <p:cNvSpPr txBox="1"/>
          <p:nvPr/>
        </p:nvSpPr>
        <p:spPr>
          <a:xfrm>
            <a:off x="35317" y="4866500"/>
            <a:ext cx="3083443" cy="230792"/>
          </a:xfrm>
          <a:prstGeom prst="rect">
            <a:avLst/>
          </a:prstGeom>
          <a:noFill/>
          <a:ln cap="flat" cmpd="sng" w="9525">
            <a:solidFill>
              <a:srgbClr val="7F7F7F"/>
            </a:solidFill>
            <a:prstDash val="solid"/>
            <a:round/>
            <a:headEnd len="sm" w="sm" type="none"/>
            <a:tailEnd len="sm" w="sm" type="none"/>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200"/>
              <a:buFont typeface="Arial"/>
              <a:buNone/>
            </a:pPr>
            <a:r>
              <a:rPr b="0" i="0" lang="en-US" sz="900" u="none" cap="none" strike="noStrike">
                <a:solidFill>
                  <a:schemeClr val="lt1"/>
                </a:solidFill>
                <a:latin typeface="Arial"/>
                <a:ea typeface="Arial"/>
                <a:cs typeface="Arial"/>
                <a:sym typeface="Arial"/>
              </a:rPr>
              <a:t>Giommi et al., 2023; Goldberg et al., 2023 </a:t>
            </a:r>
            <a:endParaRPr b="0" i="0" sz="900" u="none" cap="none" strike="noStrike">
              <a:solidFill>
                <a:schemeClr val="lt1"/>
              </a:solidFill>
              <a:latin typeface="Arial"/>
              <a:ea typeface="Arial"/>
              <a:cs typeface="Arial"/>
              <a:sym typeface="Arial"/>
            </a:endParaRPr>
          </a:p>
        </p:txBody>
      </p:sp>
      <p:sp>
        <p:nvSpPr>
          <p:cNvPr id="509" name="Google Shape;509;p39"/>
          <p:cNvSpPr txBox="1"/>
          <p:nvPr/>
        </p:nvSpPr>
        <p:spPr>
          <a:xfrm>
            <a:off x="717801" y="3289745"/>
            <a:ext cx="7708198" cy="1169551"/>
          </a:xfrm>
          <a:prstGeom prst="rect">
            <a:avLst/>
          </a:prstGeom>
          <a:solidFill>
            <a:schemeClr val="lt1"/>
          </a:solidFill>
          <a:ln cap="flat" cmpd="sng" w="25400">
            <a:solidFill>
              <a:schemeClr val="accent1"/>
            </a:solidFill>
            <a:prstDash val="solid"/>
            <a:round/>
            <a:headEnd len="sm" w="sm" type="none"/>
            <a:tailEnd len="sm" w="sm" type="none"/>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1400"/>
              <a:buFont typeface="Arial"/>
              <a:buNone/>
            </a:pPr>
            <a:r>
              <a:rPr b="0" i="0" lang="en-US" sz="1400" u="none" cap="none" strike="noStrike">
                <a:solidFill>
                  <a:schemeClr val="dk1"/>
                </a:solidFill>
                <a:latin typeface="Arial"/>
                <a:ea typeface="Arial"/>
                <a:cs typeface="Arial"/>
                <a:sym typeface="Arial"/>
              </a:rPr>
              <a:t>Mindfulness-Based Counseling </a:t>
            </a:r>
            <a:r>
              <a:rPr b="1" i="0" lang="en-US" sz="1400" u="none" cap="none" strike="noStrike">
                <a:solidFill>
                  <a:schemeClr val="dk1"/>
                </a:solidFill>
                <a:latin typeface="Arial"/>
                <a:ea typeface="Arial"/>
                <a:cs typeface="Arial"/>
                <a:sym typeface="Arial"/>
              </a:rPr>
              <a:t>promotes self-awareness, acceptance, and compassion through the practice of mindfulness</a:t>
            </a:r>
            <a:r>
              <a:rPr b="0" i="0" lang="en-US" sz="1400" u="none" cap="none" strike="noStrike">
                <a:solidFill>
                  <a:schemeClr val="dk1"/>
                </a:solidFill>
                <a:latin typeface="Arial"/>
                <a:ea typeface="Arial"/>
                <a:cs typeface="Arial"/>
                <a:sym typeface="Arial"/>
              </a:rPr>
              <a:t>. By incorporating mindfulness principles and techniques into therapy, individuals can cultivate a more present-centered, non-judgmental, and compassionate approach to themselves and their experiences, leading to enhanced emotional well-being and personal growth.</a:t>
            </a:r>
            <a:endParaRPr b="0" i="0" sz="1400" u="none" cap="none" strike="noStrike">
              <a:solidFill>
                <a:schemeClr val="dk1"/>
              </a:solidFill>
              <a:latin typeface="Arial"/>
              <a:ea typeface="Arial"/>
              <a:cs typeface="Arial"/>
              <a:sym typeface="Arial"/>
            </a:endParaRPr>
          </a:p>
        </p:txBody>
      </p:sp>
      <p:sp>
        <p:nvSpPr>
          <p:cNvPr id="510" name="Google Shape;510;p39"/>
          <p:cNvSpPr txBox="1"/>
          <p:nvPr>
            <p:ph type="title"/>
          </p:nvPr>
        </p:nvSpPr>
        <p:spPr>
          <a:xfrm>
            <a:off x="717800" y="383175"/>
            <a:ext cx="7708200" cy="647700"/>
          </a:xfrm>
          <a:prstGeom prst="rect">
            <a:avLst/>
          </a:prstGeom>
          <a:noFill/>
          <a:ln>
            <a:noFill/>
          </a:ln>
        </p:spPr>
        <p:txBody>
          <a:bodyPr anchorCtr="0" anchor="t" bIns="91425" lIns="91425" spcFirstLastPara="1" rIns="91425" wrap="square" tIns="91425">
            <a:noAutofit/>
          </a:bodyPr>
          <a:lstStyle/>
          <a:p>
            <a:pPr indent="0" lvl="0" marL="0" rtl="0" algn="ctr">
              <a:lnSpc>
                <a:spcPct val="100000"/>
              </a:lnSpc>
              <a:spcBef>
                <a:spcPts val="0"/>
              </a:spcBef>
              <a:spcAft>
                <a:spcPts val="0"/>
              </a:spcAft>
              <a:buSzPts val="2800"/>
              <a:buFont typeface="Montserrat"/>
              <a:buNone/>
            </a:pPr>
            <a:r>
              <a:rPr b="1" lang="en-US" sz="3000">
                <a:solidFill>
                  <a:schemeClr val="accent5"/>
                </a:solidFill>
                <a:latin typeface="Arial"/>
                <a:ea typeface="Arial"/>
                <a:cs typeface="Arial"/>
                <a:sym typeface="Arial"/>
              </a:rPr>
              <a:t>Mindfulness-Based Counseling</a:t>
            </a:r>
            <a:br>
              <a:rPr b="1" i="1" lang="en-US" sz="3000" u="none" cap="none" strike="noStrike">
                <a:solidFill>
                  <a:schemeClr val="accent5"/>
                </a:solidFill>
                <a:latin typeface="Calibri"/>
                <a:ea typeface="Calibri"/>
                <a:cs typeface="Calibri"/>
                <a:sym typeface="Calibri"/>
              </a:rPr>
            </a:br>
            <a:endParaRPr sz="3000"/>
          </a:p>
        </p:txBody>
      </p:sp>
    </p:spTree>
  </p:cSld>
  <p:clrMapOvr>
    <a:masterClrMapping/>
  </p:clrMapOvr>
</p:sld>
</file>

<file path=ppt/slides/slide3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14" name="Shape 514"/>
        <p:cNvGrpSpPr/>
        <p:nvPr/>
      </p:nvGrpSpPr>
      <p:grpSpPr>
        <a:xfrm>
          <a:off x="0" y="0"/>
          <a:ext cx="0" cy="0"/>
          <a:chOff x="0" y="0"/>
          <a:chExt cx="0" cy="0"/>
        </a:xfrm>
      </p:grpSpPr>
      <p:sp>
        <p:nvSpPr>
          <p:cNvPr id="515" name="Google Shape;515;p59"/>
          <p:cNvSpPr txBox="1"/>
          <p:nvPr/>
        </p:nvSpPr>
        <p:spPr>
          <a:xfrm>
            <a:off x="4886650" y="2411275"/>
            <a:ext cx="4356600" cy="954077"/>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3000"/>
              <a:buFont typeface="Arial"/>
              <a:buNone/>
            </a:pPr>
            <a:r>
              <a:rPr b="1" i="0" lang="en-US" sz="3000" u="none" cap="none" strike="noStrike">
                <a:solidFill>
                  <a:schemeClr val="accent1"/>
                </a:solidFill>
                <a:latin typeface="Arial"/>
                <a:ea typeface="Arial"/>
                <a:cs typeface="Arial"/>
                <a:sym typeface="Arial"/>
              </a:rPr>
              <a:t>CHAPTER</a:t>
            </a:r>
            <a:endParaRPr b="1" i="0" sz="3000" u="none" cap="none" strike="noStrike">
              <a:solidFill>
                <a:schemeClr val="accent1"/>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3000"/>
              <a:buFont typeface="Arial"/>
              <a:buNone/>
            </a:pPr>
            <a:r>
              <a:rPr b="1" i="1" lang="en-US" sz="2000" u="none" cap="none" strike="noStrike">
                <a:solidFill>
                  <a:schemeClr val="accent1"/>
                </a:solidFill>
                <a:latin typeface="Arial"/>
                <a:ea typeface="Arial"/>
                <a:cs typeface="Arial"/>
                <a:sym typeface="Arial"/>
              </a:rPr>
              <a:t>Psychodynamic Approach</a:t>
            </a:r>
            <a:endParaRPr b="1" i="1" sz="2000" u="none" cap="none" strike="noStrike">
              <a:solidFill>
                <a:schemeClr val="accent1"/>
              </a:solidFill>
              <a:latin typeface="Arial"/>
              <a:ea typeface="Arial"/>
              <a:cs typeface="Arial"/>
              <a:sym typeface="Arial"/>
            </a:endParaRPr>
          </a:p>
        </p:txBody>
      </p:sp>
      <p:pic>
        <p:nvPicPr>
          <p:cNvPr descr="Εικόνα που περιέχει λογότυπο&#10;&#10;Περιγραφή που δημιουργήθηκε αυτόματα" id="516" name="Google Shape;516;p59"/>
          <p:cNvPicPr preferRelativeResize="0"/>
          <p:nvPr/>
        </p:nvPicPr>
        <p:blipFill rotWithShape="1">
          <a:blip r:embed="rId3">
            <a:alphaModFix/>
          </a:blip>
          <a:srcRect b="0" l="0" r="0" t="0"/>
          <a:stretch/>
        </p:blipFill>
        <p:spPr>
          <a:xfrm>
            <a:off x="6445677" y="4434862"/>
            <a:ext cx="2601407" cy="649180"/>
          </a:xfrm>
          <a:prstGeom prst="rect">
            <a:avLst/>
          </a:prstGeom>
          <a:noFill/>
          <a:ln>
            <a:noFill/>
          </a:ln>
        </p:spPr>
      </p:pic>
      <p:grpSp>
        <p:nvGrpSpPr>
          <p:cNvPr id="517" name="Google Shape;517;p59"/>
          <p:cNvGrpSpPr/>
          <p:nvPr/>
        </p:nvGrpSpPr>
        <p:grpSpPr>
          <a:xfrm>
            <a:off x="-4116988" y="349445"/>
            <a:ext cx="5039230" cy="4851272"/>
            <a:chOff x="-2761403" y="-624865"/>
            <a:chExt cx="5039230" cy="4851272"/>
          </a:xfrm>
        </p:grpSpPr>
        <p:sp>
          <p:nvSpPr>
            <p:cNvPr id="518" name="Google Shape;518;p59"/>
            <p:cNvSpPr/>
            <p:nvPr/>
          </p:nvSpPr>
          <p:spPr>
            <a:xfrm>
              <a:off x="-2761403" y="-624865"/>
              <a:ext cx="4851272" cy="4851272"/>
            </a:xfrm>
            <a:prstGeom prst="blockArc">
              <a:avLst>
                <a:gd fmla="val 18900000" name="adj1"/>
                <a:gd fmla="val 2700000" name="adj2"/>
                <a:gd fmla="val 445" name="adj3"/>
              </a:avLst>
            </a:prstGeom>
            <a:noFill/>
            <a:ln cap="flat" cmpd="sng" w="25400">
              <a:solidFill>
                <a:srgbClr val="4F8E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9" name="Google Shape;519;p59"/>
            <p:cNvSpPr/>
            <p:nvPr/>
          </p:nvSpPr>
          <p:spPr>
            <a:xfrm>
              <a:off x="933368" y="155275"/>
              <a:ext cx="47753" cy="327308"/>
            </a:xfrm>
            <a:prstGeom prst="rect">
              <a:avLst/>
            </a:prstGeom>
            <a:solidFill>
              <a:srgbClr val="407EE5"/>
            </a:solidFill>
            <a:ln cap="flat" cmpd="sng" w="2540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20" name="Google Shape;520;p59"/>
            <p:cNvSpPr txBox="1"/>
            <p:nvPr/>
          </p:nvSpPr>
          <p:spPr>
            <a:xfrm>
              <a:off x="933368" y="155275"/>
              <a:ext cx="47753" cy="327308"/>
            </a:xfrm>
            <a:prstGeom prst="rect">
              <a:avLst/>
            </a:prstGeom>
            <a:noFill/>
            <a:ln>
              <a:noFill/>
            </a:ln>
          </p:spPr>
          <p:txBody>
            <a:bodyPr anchorCtr="0" anchor="ctr" bIns="43175" lIns="259800" spcFirstLastPara="1" rIns="43175" wrap="square" tIns="43175">
              <a:noAutofit/>
            </a:bodyPr>
            <a:lstStyle/>
            <a:p>
              <a:pPr indent="0" lvl="0" marL="0" marR="0" rtl="0" algn="l">
                <a:lnSpc>
                  <a:spcPct val="90000"/>
                </a:lnSpc>
                <a:spcBef>
                  <a:spcPts val="0"/>
                </a:spcBef>
                <a:spcAft>
                  <a:spcPts val="0"/>
                </a:spcAft>
                <a:buClr>
                  <a:srgbClr val="000000"/>
                </a:buClr>
                <a:buSzPts val="1700"/>
                <a:buFont typeface="Arial"/>
                <a:buNone/>
              </a:pPr>
              <a:r>
                <a:t/>
              </a:r>
              <a:endParaRPr b="0" i="0" sz="1700" u="none" cap="none" strike="noStrike">
                <a:solidFill>
                  <a:schemeClr val="lt1"/>
                </a:solidFill>
                <a:latin typeface="Arial"/>
                <a:ea typeface="Arial"/>
                <a:cs typeface="Arial"/>
                <a:sym typeface="Arial"/>
              </a:endParaRPr>
            </a:p>
          </p:txBody>
        </p:sp>
        <p:sp>
          <p:nvSpPr>
            <p:cNvPr id="521" name="Google Shape;521;p59"/>
            <p:cNvSpPr/>
            <p:nvPr/>
          </p:nvSpPr>
          <p:spPr>
            <a:xfrm>
              <a:off x="1357993" y="122812"/>
              <a:ext cx="409135" cy="409135"/>
            </a:xfrm>
            <a:prstGeom prst="ellipse">
              <a:avLst/>
            </a:prstGeom>
            <a:solidFill>
              <a:srgbClr val="427EE7"/>
            </a:solidFill>
            <a:ln cap="flat" cmpd="sng" w="25400">
              <a:solidFill>
                <a:srgbClr val="407EE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22" name="Google Shape;522;p59"/>
            <p:cNvSpPr/>
            <p:nvPr/>
          </p:nvSpPr>
          <p:spPr>
            <a:xfrm flipH="1">
              <a:off x="947009" y="693006"/>
              <a:ext cx="47565" cy="327308"/>
            </a:xfrm>
            <a:prstGeom prst="rect">
              <a:avLst/>
            </a:prstGeom>
            <a:solidFill>
              <a:srgbClr val="4D85EB"/>
            </a:solidFill>
            <a:ln cap="flat" cmpd="sng" w="2540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23" name="Google Shape;523;p59"/>
            <p:cNvSpPr txBox="1"/>
            <p:nvPr/>
          </p:nvSpPr>
          <p:spPr>
            <a:xfrm>
              <a:off x="947009" y="693006"/>
              <a:ext cx="47565" cy="327308"/>
            </a:xfrm>
            <a:prstGeom prst="rect">
              <a:avLst/>
            </a:prstGeom>
            <a:noFill/>
            <a:ln>
              <a:noFill/>
            </a:ln>
          </p:spPr>
          <p:txBody>
            <a:bodyPr anchorCtr="0" anchor="ctr" bIns="43175" lIns="259800" spcFirstLastPara="1" rIns="43175" wrap="square" tIns="43175">
              <a:noAutofit/>
            </a:bodyPr>
            <a:lstStyle/>
            <a:p>
              <a:pPr indent="0" lvl="0" marL="0" marR="0" rtl="0" algn="l">
                <a:lnSpc>
                  <a:spcPct val="90000"/>
                </a:lnSpc>
                <a:spcBef>
                  <a:spcPts val="0"/>
                </a:spcBef>
                <a:spcAft>
                  <a:spcPts val="0"/>
                </a:spcAft>
                <a:buClr>
                  <a:srgbClr val="000000"/>
                </a:buClr>
                <a:buSzPts val="1700"/>
                <a:buFont typeface="Arial"/>
                <a:buNone/>
              </a:pPr>
              <a:r>
                <a:t/>
              </a:r>
              <a:endParaRPr b="0" i="0" sz="1700" u="none" cap="none" strike="noStrike">
                <a:solidFill>
                  <a:schemeClr val="lt1"/>
                </a:solidFill>
                <a:latin typeface="Arial"/>
                <a:ea typeface="Arial"/>
                <a:cs typeface="Arial"/>
                <a:sym typeface="Arial"/>
              </a:endParaRPr>
            </a:p>
          </p:txBody>
        </p:sp>
        <p:sp>
          <p:nvSpPr>
            <p:cNvPr id="524" name="Google Shape;524;p59"/>
            <p:cNvSpPr/>
            <p:nvPr/>
          </p:nvSpPr>
          <p:spPr>
            <a:xfrm>
              <a:off x="1654400" y="614062"/>
              <a:ext cx="409135" cy="409135"/>
            </a:xfrm>
            <a:prstGeom prst="ellipse">
              <a:avLst/>
            </a:prstGeom>
            <a:solidFill>
              <a:srgbClr val="5087ED"/>
            </a:solidFill>
            <a:ln cap="flat" cmpd="sng" w="25400">
              <a:solidFill>
                <a:srgbClr val="4D85EB"/>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25" name="Google Shape;525;p59"/>
            <p:cNvSpPr/>
            <p:nvPr/>
          </p:nvSpPr>
          <p:spPr>
            <a:xfrm>
              <a:off x="929803" y="1161214"/>
              <a:ext cx="49468" cy="327308"/>
            </a:xfrm>
            <a:prstGeom prst="rect">
              <a:avLst/>
            </a:prstGeom>
            <a:solidFill>
              <a:srgbClr val="5B8DF1"/>
            </a:solidFill>
            <a:ln cap="flat" cmpd="sng" w="2540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26" name="Google Shape;526;p59"/>
            <p:cNvSpPr txBox="1"/>
            <p:nvPr/>
          </p:nvSpPr>
          <p:spPr>
            <a:xfrm>
              <a:off x="929803" y="1161214"/>
              <a:ext cx="49468" cy="327308"/>
            </a:xfrm>
            <a:prstGeom prst="rect">
              <a:avLst/>
            </a:prstGeom>
            <a:noFill/>
            <a:ln>
              <a:noFill/>
            </a:ln>
          </p:spPr>
          <p:txBody>
            <a:bodyPr anchorCtr="0" anchor="ctr" bIns="43175" lIns="259800" spcFirstLastPara="1" rIns="43175" wrap="square" tIns="43175">
              <a:noAutofit/>
            </a:bodyPr>
            <a:lstStyle/>
            <a:p>
              <a:pPr indent="0" lvl="0" marL="0" marR="0" rtl="0" algn="l">
                <a:lnSpc>
                  <a:spcPct val="90000"/>
                </a:lnSpc>
                <a:spcBef>
                  <a:spcPts val="0"/>
                </a:spcBef>
                <a:spcAft>
                  <a:spcPts val="0"/>
                </a:spcAft>
                <a:buClr>
                  <a:srgbClr val="000000"/>
                </a:buClr>
                <a:buSzPts val="1700"/>
                <a:buFont typeface="Arial"/>
                <a:buNone/>
              </a:pPr>
              <a:r>
                <a:t/>
              </a:r>
              <a:endParaRPr b="0" i="0" sz="1700" u="none" cap="none" strike="noStrike">
                <a:solidFill>
                  <a:schemeClr val="lt1"/>
                </a:solidFill>
                <a:latin typeface="Arial"/>
                <a:ea typeface="Arial"/>
                <a:cs typeface="Arial"/>
                <a:sym typeface="Arial"/>
              </a:endParaRPr>
            </a:p>
          </p:txBody>
        </p:sp>
        <p:sp>
          <p:nvSpPr>
            <p:cNvPr id="527" name="Google Shape;527;p59"/>
            <p:cNvSpPr/>
            <p:nvPr/>
          </p:nvSpPr>
          <p:spPr>
            <a:xfrm>
              <a:off x="1816830" y="1104953"/>
              <a:ext cx="409135" cy="409135"/>
            </a:xfrm>
            <a:prstGeom prst="ellipse">
              <a:avLst/>
            </a:prstGeom>
            <a:solidFill>
              <a:srgbClr val="5E8FF2"/>
            </a:solidFill>
            <a:ln cap="flat" cmpd="sng" w="25400">
              <a:solidFill>
                <a:srgbClr val="5B8DF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28" name="Google Shape;528;p59"/>
            <p:cNvSpPr/>
            <p:nvPr/>
          </p:nvSpPr>
          <p:spPr>
            <a:xfrm>
              <a:off x="935888" y="1634017"/>
              <a:ext cx="45711" cy="327308"/>
            </a:xfrm>
            <a:prstGeom prst="rect">
              <a:avLst/>
            </a:prstGeom>
            <a:solidFill>
              <a:srgbClr val="6A96F5"/>
            </a:solidFill>
            <a:ln cap="flat" cmpd="sng" w="2540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29" name="Google Shape;529;p59"/>
            <p:cNvSpPr txBox="1"/>
            <p:nvPr/>
          </p:nvSpPr>
          <p:spPr>
            <a:xfrm>
              <a:off x="935888" y="1634017"/>
              <a:ext cx="45711" cy="327308"/>
            </a:xfrm>
            <a:prstGeom prst="rect">
              <a:avLst/>
            </a:prstGeom>
            <a:noFill/>
            <a:ln>
              <a:noFill/>
            </a:ln>
          </p:spPr>
          <p:txBody>
            <a:bodyPr anchorCtr="0" anchor="ctr" bIns="43175" lIns="259800" spcFirstLastPara="1" rIns="43175" wrap="square" tIns="43175">
              <a:noAutofit/>
            </a:bodyPr>
            <a:lstStyle/>
            <a:p>
              <a:pPr indent="0" lvl="0" marL="0" marR="0" rtl="0" algn="l">
                <a:lnSpc>
                  <a:spcPct val="90000"/>
                </a:lnSpc>
                <a:spcBef>
                  <a:spcPts val="0"/>
                </a:spcBef>
                <a:spcAft>
                  <a:spcPts val="0"/>
                </a:spcAft>
                <a:buClr>
                  <a:srgbClr val="000000"/>
                </a:buClr>
                <a:buSzPts val="1700"/>
                <a:buFont typeface="Arial"/>
                <a:buNone/>
              </a:pPr>
              <a:r>
                <a:t/>
              </a:r>
              <a:endParaRPr b="0" i="0" sz="1700" u="none" cap="none" strike="noStrike">
                <a:solidFill>
                  <a:schemeClr val="lt1"/>
                </a:solidFill>
                <a:latin typeface="Arial"/>
                <a:ea typeface="Arial"/>
                <a:cs typeface="Arial"/>
                <a:sym typeface="Arial"/>
              </a:endParaRPr>
            </a:p>
          </p:txBody>
        </p:sp>
        <p:sp>
          <p:nvSpPr>
            <p:cNvPr id="530" name="Google Shape;530;p59"/>
            <p:cNvSpPr/>
            <p:nvPr/>
          </p:nvSpPr>
          <p:spPr>
            <a:xfrm>
              <a:off x="1868692" y="1596203"/>
              <a:ext cx="409135" cy="409135"/>
            </a:xfrm>
            <a:prstGeom prst="ellipse">
              <a:avLst/>
            </a:prstGeom>
            <a:solidFill>
              <a:srgbClr val="6D99F6"/>
            </a:solidFill>
            <a:ln cap="flat" cmpd="sng" w="25400">
              <a:solidFill>
                <a:srgbClr val="6A96F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1" name="Google Shape;531;p59"/>
            <p:cNvSpPr/>
            <p:nvPr/>
          </p:nvSpPr>
          <p:spPr>
            <a:xfrm>
              <a:off x="940956" y="2112869"/>
              <a:ext cx="45733" cy="327308"/>
            </a:xfrm>
            <a:prstGeom prst="rect">
              <a:avLst/>
            </a:prstGeom>
            <a:solidFill>
              <a:srgbClr val="7AA1F9"/>
            </a:solidFill>
            <a:ln cap="flat" cmpd="sng" w="2540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2" name="Google Shape;532;p59"/>
            <p:cNvSpPr txBox="1"/>
            <p:nvPr/>
          </p:nvSpPr>
          <p:spPr>
            <a:xfrm>
              <a:off x="940956" y="2112869"/>
              <a:ext cx="45733" cy="327308"/>
            </a:xfrm>
            <a:prstGeom prst="rect">
              <a:avLst/>
            </a:prstGeom>
            <a:noFill/>
            <a:ln>
              <a:noFill/>
            </a:ln>
          </p:spPr>
          <p:txBody>
            <a:bodyPr anchorCtr="0" anchor="ctr" bIns="43175" lIns="259800" spcFirstLastPara="1" rIns="43175" wrap="square" tIns="43175">
              <a:noAutofit/>
            </a:bodyPr>
            <a:lstStyle/>
            <a:p>
              <a:pPr indent="0" lvl="0" marL="0" marR="0" rtl="0" algn="l">
                <a:lnSpc>
                  <a:spcPct val="90000"/>
                </a:lnSpc>
                <a:spcBef>
                  <a:spcPts val="0"/>
                </a:spcBef>
                <a:spcAft>
                  <a:spcPts val="0"/>
                </a:spcAft>
                <a:buClr>
                  <a:srgbClr val="000000"/>
                </a:buClr>
                <a:buSzPts val="1700"/>
                <a:buFont typeface="Arial"/>
                <a:buNone/>
              </a:pPr>
              <a:r>
                <a:t/>
              </a:r>
              <a:endParaRPr b="0" i="0" sz="1700" u="none" cap="none" strike="noStrike">
                <a:solidFill>
                  <a:schemeClr val="lt1"/>
                </a:solidFill>
                <a:latin typeface="Arial"/>
                <a:ea typeface="Arial"/>
                <a:cs typeface="Arial"/>
                <a:sym typeface="Arial"/>
              </a:endParaRPr>
            </a:p>
          </p:txBody>
        </p:sp>
        <p:sp>
          <p:nvSpPr>
            <p:cNvPr id="533" name="Google Shape;533;p59"/>
            <p:cNvSpPr/>
            <p:nvPr/>
          </p:nvSpPr>
          <p:spPr>
            <a:xfrm>
              <a:off x="1816830" y="2087453"/>
              <a:ext cx="409135" cy="409135"/>
            </a:xfrm>
            <a:prstGeom prst="ellipse">
              <a:avLst/>
            </a:prstGeom>
            <a:solidFill>
              <a:srgbClr val="7DA3FA"/>
            </a:solidFill>
            <a:ln cap="flat" cmpd="sng" w="25400">
              <a:solidFill>
                <a:srgbClr val="7AA1F9"/>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4" name="Google Shape;534;p59"/>
            <p:cNvSpPr/>
            <p:nvPr/>
          </p:nvSpPr>
          <p:spPr>
            <a:xfrm>
              <a:off x="940355" y="2582062"/>
              <a:ext cx="45695" cy="327308"/>
            </a:xfrm>
            <a:prstGeom prst="rect">
              <a:avLst/>
            </a:prstGeom>
            <a:solidFill>
              <a:srgbClr val="8BABFC"/>
            </a:solidFill>
            <a:ln cap="flat" cmpd="sng" w="2540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5" name="Google Shape;535;p59"/>
            <p:cNvSpPr txBox="1"/>
            <p:nvPr/>
          </p:nvSpPr>
          <p:spPr>
            <a:xfrm>
              <a:off x="940355" y="2582062"/>
              <a:ext cx="45695" cy="327308"/>
            </a:xfrm>
            <a:prstGeom prst="rect">
              <a:avLst/>
            </a:prstGeom>
            <a:noFill/>
            <a:ln>
              <a:noFill/>
            </a:ln>
          </p:spPr>
          <p:txBody>
            <a:bodyPr anchorCtr="0" anchor="ctr" bIns="43175" lIns="259800" spcFirstLastPara="1" rIns="43175" wrap="square" tIns="43175">
              <a:noAutofit/>
            </a:bodyPr>
            <a:lstStyle/>
            <a:p>
              <a:pPr indent="0" lvl="0" marL="0" marR="0" rtl="0" algn="l">
                <a:lnSpc>
                  <a:spcPct val="90000"/>
                </a:lnSpc>
                <a:spcBef>
                  <a:spcPts val="0"/>
                </a:spcBef>
                <a:spcAft>
                  <a:spcPts val="0"/>
                </a:spcAft>
                <a:buClr>
                  <a:srgbClr val="000000"/>
                </a:buClr>
                <a:buSzPts val="1700"/>
                <a:buFont typeface="Arial"/>
                <a:buNone/>
              </a:pPr>
              <a:r>
                <a:t/>
              </a:r>
              <a:endParaRPr b="0" i="0" sz="1700" u="none" cap="none" strike="noStrike">
                <a:solidFill>
                  <a:schemeClr val="lt1"/>
                </a:solidFill>
                <a:latin typeface="Arial"/>
                <a:ea typeface="Arial"/>
                <a:cs typeface="Arial"/>
                <a:sym typeface="Arial"/>
              </a:endParaRPr>
            </a:p>
          </p:txBody>
        </p:sp>
        <p:sp>
          <p:nvSpPr>
            <p:cNvPr id="536" name="Google Shape;536;p59"/>
            <p:cNvSpPr/>
            <p:nvPr/>
          </p:nvSpPr>
          <p:spPr>
            <a:xfrm>
              <a:off x="1654400" y="2578343"/>
              <a:ext cx="409135" cy="409135"/>
            </a:xfrm>
            <a:prstGeom prst="ellipse">
              <a:avLst/>
            </a:prstGeom>
            <a:solidFill>
              <a:srgbClr val="8EADFD"/>
            </a:solidFill>
            <a:ln cap="flat" cmpd="sng" w="25400">
              <a:solidFill>
                <a:srgbClr val="8BABF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7" name="Google Shape;537;p59"/>
            <p:cNvSpPr/>
            <p:nvPr/>
          </p:nvSpPr>
          <p:spPr>
            <a:xfrm>
              <a:off x="942264" y="3026818"/>
              <a:ext cx="61603" cy="327308"/>
            </a:xfrm>
            <a:prstGeom prst="rect">
              <a:avLst/>
            </a:prstGeom>
            <a:solidFill>
              <a:srgbClr val="9CB6FE"/>
            </a:solidFill>
            <a:ln cap="flat" cmpd="sng" w="2540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8" name="Google Shape;538;p59"/>
            <p:cNvSpPr txBox="1"/>
            <p:nvPr/>
          </p:nvSpPr>
          <p:spPr>
            <a:xfrm>
              <a:off x="942264" y="3026818"/>
              <a:ext cx="61603" cy="327308"/>
            </a:xfrm>
            <a:prstGeom prst="rect">
              <a:avLst/>
            </a:prstGeom>
            <a:noFill/>
            <a:ln>
              <a:noFill/>
            </a:ln>
          </p:spPr>
          <p:txBody>
            <a:bodyPr anchorCtr="0" anchor="ctr" bIns="43175" lIns="259800" spcFirstLastPara="1" rIns="43175" wrap="square" tIns="43175">
              <a:noAutofit/>
            </a:bodyPr>
            <a:lstStyle/>
            <a:p>
              <a:pPr indent="0" lvl="0" marL="0" marR="0" rtl="0" algn="l">
                <a:lnSpc>
                  <a:spcPct val="90000"/>
                </a:lnSpc>
                <a:spcBef>
                  <a:spcPts val="0"/>
                </a:spcBef>
                <a:spcAft>
                  <a:spcPts val="0"/>
                </a:spcAft>
                <a:buClr>
                  <a:srgbClr val="000000"/>
                </a:buClr>
                <a:buSzPts val="1700"/>
                <a:buFont typeface="Arial"/>
                <a:buNone/>
              </a:pPr>
              <a:r>
                <a:t/>
              </a:r>
              <a:endParaRPr b="0" i="0" sz="1700" u="none" cap="none" strike="noStrike">
                <a:solidFill>
                  <a:schemeClr val="lt1"/>
                </a:solidFill>
                <a:latin typeface="Arial"/>
                <a:ea typeface="Arial"/>
                <a:cs typeface="Arial"/>
                <a:sym typeface="Arial"/>
              </a:endParaRPr>
            </a:p>
          </p:txBody>
        </p:sp>
        <p:sp>
          <p:nvSpPr>
            <p:cNvPr id="539" name="Google Shape;539;p59"/>
            <p:cNvSpPr/>
            <p:nvPr/>
          </p:nvSpPr>
          <p:spPr>
            <a:xfrm>
              <a:off x="1357993" y="3069594"/>
              <a:ext cx="409135" cy="409135"/>
            </a:xfrm>
            <a:prstGeom prst="ellipse">
              <a:avLst/>
            </a:prstGeom>
            <a:solidFill>
              <a:srgbClr val="9FB9FF"/>
            </a:solidFill>
            <a:ln cap="flat" cmpd="sng" w="25400">
              <a:solidFill>
                <a:srgbClr val="9CB6FE"/>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540" name="Google Shape;540;p59"/>
          <p:cNvSpPr txBox="1"/>
          <p:nvPr/>
        </p:nvSpPr>
        <p:spPr>
          <a:xfrm>
            <a:off x="3618600" y="2135525"/>
            <a:ext cx="1906800" cy="20319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2000"/>
              <a:buFont typeface="Arial"/>
              <a:buNone/>
            </a:pPr>
            <a:r>
              <a:rPr b="1" lang="en-US" sz="12000">
                <a:solidFill>
                  <a:srgbClr val="B7B7B7"/>
                </a:solidFill>
                <a:latin typeface="Calibri"/>
                <a:ea typeface="Calibri"/>
                <a:cs typeface="Calibri"/>
                <a:sym typeface="Calibri"/>
              </a:rPr>
              <a:t>7</a:t>
            </a:r>
            <a:endParaRPr b="1" i="0" sz="12000" u="none" cap="none" strike="noStrike">
              <a:solidFill>
                <a:srgbClr val="B7B7B7"/>
              </a:solidFill>
              <a:latin typeface="Calibri"/>
              <a:ea typeface="Calibri"/>
              <a:cs typeface="Calibri"/>
              <a:sym typeface="Calibri"/>
            </a:endParaRPr>
          </a:p>
        </p:txBody>
      </p:sp>
    </p:spTree>
  </p:cSld>
  <p:clrMapOvr>
    <a:masterClrMapping/>
  </p:clrMapOvr>
</p:sld>
</file>

<file path=ppt/slides/slide3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44" name="Shape 544"/>
        <p:cNvGrpSpPr/>
        <p:nvPr/>
      </p:nvGrpSpPr>
      <p:grpSpPr>
        <a:xfrm>
          <a:off x="0" y="0"/>
          <a:ext cx="0" cy="0"/>
          <a:chOff x="0" y="0"/>
          <a:chExt cx="0" cy="0"/>
        </a:xfrm>
      </p:grpSpPr>
      <p:pic>
        <p:nvPicPr>
          <p:cNvPr id="545" name="Google Shape;545;p46"/>
          <p:cNvPicPr preferRelativeResize="0"/>
          <p:nvPr/>
        </p:nvPicPr>
        <p:blipFill rotWithShape="1">
          <a:blip r:embed="rId3">
            <a:alphaModFix/>
          </a:blip>
          <a:srcRect b="0" l="0" r="0" t="0"/>
          <a:stretch/>
        </p:blipFill>
        <p:spPr>
          <a:xfrm>
            <a:off x="0" y="4816935"/>
            <a:ext cx="9144000" cy="329923"/>
          </a:xfrm>
          <a:prstGeom prst="rect">
            <a:avLst/>
          </a:prstGeom>
          <a:noFill/>
          <a:ln>
            <a:noFill/>
          </a:ln>
        </p:spPr>
      </p:pic>
      <p:sp>
        <p:nvSpPr>
          <p:cNvPr id="546" name="Google Shape;546;p46"/>
          <p:cNvSpPr txBox="1"/>
          <p:nvPr>
            <p:ph type="title"/>
          </p:nvPr>
        </p:nvSpPr>
        <p:spPr>
          <a:xfrm>
            <a:off x="713225" y="384048"/>
            <a:ext cx="7717500" cy="572700"/>
          </a:xfrm>
          <a:prstGeom prst="rect">
            <a:avLst/>
          </a:prstGeom>
          <a:noFill/>
          <a:ln>
            <a:noFill/>
          </a:ln>
        </p:spPr>
        <p:txBody>
          <a:bodyPr anchorCtr="0" anchor="t" bIns="91425" lIns="91425" spcFirstLastPara="1" rIns="91425" wrap="square" tIns="91425">
            <a:noAutofit/>
          </a:bodyPr>
          <a:lstStyle/>
          <a:p>
            <a:pPr indent="0" lvl="0" marL="0" rtl="0" algn="ctr">
              <a:lnSpc>
                <a:spcPct val="100000"/>
              </a:lnSpc>
              <a:spcBef>
                <a:spcPts val="0"/>
              </a:spcBef>
              <a:spcAft>
                <a:spcPts val="0"/>
              </a:spcAft>
              <a:buSzPts val="2800"/>
              <a:buFont typeface="Montserrat"/>
              <a:buNone/>
            </a:pPr>
            <a:r>
              <a:rPr lang="en-US" sz="3000">
                <a:latin typeface="Arial"/>
                <a:ea typeface="Arial"/>
                <a:cs typeface="Arial"/>
                <a:sym typeface="Arial"/>
              </a:rPr>
              <a:t>Psychodynamic</a:t>
            </a:r>
            <a:r>
              <a:rPr lang="en-US"/>
              <a:t> Approach</a:t>
            </a:r>
            <a:endParaRPr/>
          </a:p>
        </p:txBody>
      </p:sp>
      <p:sp>
        <p:nvSpPr>
          <p:cNvPr id="547" name="Google Shape;547;p46"/>
          <p:cNvSpPr txBox="1"/>
          <p:nvPr/>
        </p:nvSpPr>
        <p:spPr>
          <a:xfrm>
            <a:off x="717800" y="2060742"/>
            <a:ext cx="5404884" cy="1600438"/>
          </a:xfrm>
          <a:prstGeom prst="rect">
            <a:avLst/>
          </a:prstGeom>
          <a:solidFill>
            <a:schemeClr val="lt1"/>
          </a:solidFill>
          <a:ln>
            <a:noFill/>
          </a:ln>
          <a:effectLst>
            <a:outerShdw blurRad="107950" algn="ctr" dir="5400000" dist="12700">
              <a:srgbClr val="000000"/>
            </a:outerShdw>
          </a:effectLst>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400"/>
              <a:buFont typeface="Arial"/>
              <a:buNone/>
            </a:pPr>
            <a:r>
              <a:rPr b="0" i="0" lang="en-US" sz="1400" u="none" cap="none" strike="noStrike">
                <a:solidFill>
                  <a:schemeClr val="dk1"/>
                </a:solidFill>
                <a:latin typeface="Arial"/>
                <a:ea typeface="Arial"/>
                <a:cs typeface="Arial"/>
                <a:sym typeface="Arial"/>
              </a:rPr>
              <a:t>The psychodynamic approach in counseling is a therapeutic approach that focuses on </a:t>
            </a:r>
            <a:r>
              <a:rPr b="1" i="0" lang="en-US" sz="1400" u="none" cap="none" strike="noStrike">
                <a:solidFill>
                  <a:schemeClr val="accent5"/>
                </a:solidFill>
                <a:latin typeface="Arial"/>
                <a:ea typeface="Arial"/>
                <a:cs typeface="Arial"/>
                <a:sym typeface="Arial"/>
              </a:rPr>
              <a:t>unconscious processes, early life experiences, and the influence of past relationships on current thoughts, feelings, and behaviors</a:t>
            </a:r>
            <a:r>
              <a:rPr b="0" i="0" lang="en-US" sz="1400" u="none" cap="none" strike="noStrike">
                <a:solidFill>
                  <a:schemeClr val="dk1"/>
                </a:solidFill>
                <a:latin typeface="Arial"/>
                <a:ea typeface="Arial"/>
                <a:cs typeface="Arial"/>
                <a:sym typeface="Arial"/>
              </a:rPr>
              <a:t>.</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400"/>
              <a:buFont typeface="Arial"/>
              <a:buNone/>
            </a:pPr>
            <a:r>
              <a:rPr b="0" i="0" lang="en-US" sz="1400" u="none" cap="none" strike="noStrike">
                <a:solidFill>
                  <a:schemeClr val="dk1"/>
                </a:solidFill>
                <a:latin typeface="Arial"/>
                <a:ea typeface="Arial"/>
                <a:cs typeface="Arial"/>
                <a:sym typeface="Arial"/>
              </a:rPr>
              <a:t>- It emphasizes the understanding of the unconscious mind and the dynamic interplay between conscious and unconscious elements of the individual's psyche.</a:t>
            </a:r>
            <a:endParaRPr b="0" i="0" sz="1400" u="none" cap="none" strike="noStrike">
              <a:solidFill>
                <a:schemeClr val="dk1"/>
              </a:solidFill>
              <a:latin typeface="Arial"/>
              <a:ea typeface="Arial"/>
              <a:cs typeface="Arial"/>
              <a:sym typeface="Arial"/>
            </a:endParaRPr>
          </a:p>
        </p:txBody>
      </p:sp>
      <p:pic>
        <p:nvPicPr>
          <p:cNvPr id="548" name="Google Shape;548;p46"/>
          <p:cNvPicPr preferRelativeResize="0"/>
          <p:nvPr/>
        </p:nvPicPr>
        <p:blipFill rotWithShape="1">
          <a:blip r:embed="rId4">
            <a:alphaModFix/>
          </a:blip>
          <a:srcRect b="0" l="0" r="0" t="0"/>
          <a:stretch/>
        </p:blipFill>
        <p:spPr>
          <a:xfrm>
            <a:off x="6591300" y="956748"/>
            <a:ext cx="2552700" cy="1790700"/>
          </a:xfrm>
          <a:prstGeom prst="rect">
            <a:avLst/>
          </a:prstGeom>
          <a:noFill/>
          <a:ln>
            <a:noFill/>
          </a:ln>
        </p:spPr>
      </p:pic>
      <p:sp>
        <p:nvSpPr>
          <p:cNvPr id="549" name="Google Shape;549;p46"/>
          <p:cNvSpPr txBox="1"/>
          <p:nvPr/>
        </p:nvSpPr>
        <p:spPr>
          <a:xfrm>
            <a:off x="105063" y="4866500"/>
            <a:ext cx="3108252" cy="230792"/>
          </a:xfrm>
          <a:prstGeom prst="rect">
            <a:avLst/>
          </a:prstGeom>
          <a:noFill/>
          <a:ln cap="flat" cmpd="sng" w="9525">
            <a:solidFill>
              <a:srgbClr val="7F7F7F"/>
            </a:solidFill>
            <a:prstDash val="solid"/>
            <a:round/>
            <a:headEnd len="sm" w="sm" type="none"/>
            <a:tailEnd len="sm" w="sm" type="none"/>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200"/>
              <a:buFont typeface="Arial"/>
              <a:buNone/>
            </a:pPr>
            <a:r>
              <a:rPr b="0" i="0" lang="en-US" sz="900" u="none" cap="none" strike="noStrike">
                <a:solidFill>
                  <a:schemeClr val="lt1"/>
                </a:solidFill>
                <a:latin typeface="Arial"/>
                <a:ea typeface="Arial"/>
                <a:cs typeface="Arial"/>
                <a:sym typeface="Arial"/>
              </a:rPr>
              <a:t>Kline et al., 2023; Leichsenring et al., 2023  </a:t>
            </a:r>
            <a:endParaRPr b="0" i="0" sz="900" u="none" cap="none" strike="noStrike">
              <a:solidFill>
                <a:schemeClr val="lt1"/>
              </a:solidFill>
              <a:latin typeface="Arial"/>
              <a:ea typeface="Arial"/>
              <a:cs typeface="Arial"/>
              <a:sym typeface="Arial"/>
            </a:endParaRPr>
          </a:p>
        </p:txBody>
      </p:sp>
      <p:pic>
        <p:nvPicPr>
          <p:cNvPr descr="Εικόνα που περιέχει λογότυπο&#10;&#10;Περιγραφή που δημιουργήθηκε αυτόματα" id="550" name="Google Shape;550;p46"/>
          <p:cNvPicPr preferRelativeResize="0"/>
          <p:nvPr/>
        </p:nvPicPr>
        <p:blipFill rotWithShape="1">
          <a:blip r:embed="rId5">
            <a:alphaModFix/>
          </a:blip>
          <a:srcRect b="0" l="0" r="0" t="0"/>
          <a:stretch/>
        </p:blipFill>
        <p:spPr>
          <a:xfrm>
            <a:off x="6423374" y="4434862"/>
            <a:ext cx="2601408" cy="649180"/>
          </a:xfrm>
          <a:prstGeom prst="rect">
            <a:avLst/>
          </a:prstGeom>
          <a:noFill/>
          <a:ln>
            <a:noFill/>
          </a:ln>
        </p:spPr>
      </p:pic>
    </p:spTree>
  </p:cSld>
  <p:clrMapOvr>
    <a:masterClrMapping/>
  </p:clrMapOvr>
</p:sld>
</file>

<file path=ppt/slides/slide3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54" name="Shape 554"/>
        <p:cNvGrpSpPr/>
        <p:nvPr/>
      </p:nvGrpSpPr>
      <p:grpSpPr>
        <a:xfrm>
          <a:off x="0" y="0"/>
          <a:ext cx="0" cy="0"/>
          <a:chOff x="0" y="0"/>
          <a:chExt cx="0" cy="0"/>
        </a:xfrm>
      </p:grpSpPr>
      <p:pic>
        <p:nvPicPr>
          <p:cNvPr id="555" name="Google Shape;555;p47"/>
          <p:cNvPicPr preferRelativeResize="0"/>
          <p:nvPr/>
        </p:nvPicPr>
        <p:blipFill rotWithShape="1">
          <a:blip r:embed="rId3">
            <a:alphaModFix/>
          </a:blip>
          <a:srcRect b="0" l="0" r="0" t="0"/>
          <a:stretch/>
        </p:blipFill>
        <p:spPr>
          <a:xfrm>
            <a:off x="0" y="4816935"/>
            <a:ext cx="9144000" cy="329923"/>
          </a:xfrm>
          <a:prstGeom prst="rect">
            <a:avLst/>
          </a:prstGeom>
          <a:noFill/>
          <a:ln>
            <a:noFill/>
          </a:ln>
        </p:spPr>
      </p:pic>
      <p:sp>
        <p:nvSpPr>
          <p:cNvPr id="556" name="Google Shape;556;p47"/>
          <p:cNvSpPr txBox="1"/>
          <p:nvPr/>
        </p:nvSpPr>
        <p:spPr>
          <a:xfrm>
            <a:off x="105063" y="4866500"/>
            <a:ext cx="3108252" cy="230792"/>
          </a:xfrm>
          <a:prstGeom prst="rect">
            <a:avLst/>
          </a:prstGeom>
          <a:noFill/>
          <a:ln cap="flat" cmpd="sng" w="9525">
            <a:solidFill>
              <a:srgbClr val="7F7F7F"/>
            </a:solidFill>
            <a:prstDash val="solid"/>
            <a:round/>
            <a:headEnd len="sm" w="sm" type="none"/>
            <a:tailEnd len="sm" w="sm" type="none"/>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200"/>
              <a:buFont typeface="Arial"/>
              <a:buNone/>
            </a:pPr>
            <a:r>
              <a:rPr b="0" i="0" lang="en-US" sz="900" u="none" cap="none" strike="noStrike">
                <a:solidFill>
                  <a:schemeClr val="lt1"/>
                </a:solidFill>
                <a:latin typeface="Arial"/>
                <a:ea typeface="Arial"/>
                <a:cs typeface="Arial"/>
                <a:sym typeface="Arial"/>
              </a:rPr>
              <a:t>Kline et al., 2023; Leichsenring et al., 2023  </a:t>
            </a:r>
            <a:endParaRPr b="0" i="0" sz="900" u="none" cap="none" strike="noStrike">
              <a:solidFill>
                <a:schemeClr val="lt1"/>
              </a:solidFill>
              <a:latin typeface="Arial"/>
              <a:ea typeface="Arial"/>
              <a:cs typeface="Arial"/>
              <a:sym typeface="Arial"/>
            </a:endParaRPr>
          </a:p>
        </p:txBody>
      </p:sp>
      <p:sp>
        <p:nvSpPr>
          <p:cNvPr id="557" name="Google Shape;557;p47"/>
          <p:cNvSpPr txBox="1"/>
          <p:nvPr>
            <p:ph type="title"/>
          </p:nvPr>
        </p:nvSpPr>
        <p:spPr>
          <a:xfrm>
            <a:off x="713225" y="384048"/>
            <a:ext cx="7717500" cy="572700"/>
          </a:xfrm>
          <a:prstGeom prst="rect">
            <a:avLst/>
          </a:prstGeom>
          <a:noFill/>
          <a:ln>
            <a:noFill/>
          </a:ln>
        </p:spPr>
        <p:txBody>
          <a:bodyPr anchorCtr="0" anchor="t" bIns="91425" lIns="91425" spcFirstLastPara="1" rIns="91425" wrap="square" tIns="91425">
            <a:noAutofit/>
          </a:bodyPr>
          <a:lstStyle/>
          <a:p>
            <a:pPr indent="0" lvl="0" marL="0" rtl="0" algn="ctr">
              <a:lnSpc>
                <a:spcPct val="100000"/>
              </a:lnSpc>
              <a:spcBef>
                <a:spcPts val="0"/>
              </a:spcBef>
              <a:spcAft>
                <a:spcPts val="0"/>
              </a:spcAft>
              <a:buSzPts val="2800"/>
              <a:buFont typeface="Montserrat"/>
              <a:buNone/>
            </a:pPr>
            <a:r>
              <a:rPr lang="en-US" sz="3000">
                <a:latin typeface="Arial"/>
                <a:ea typeface="Arial"/>
                <a:cs typeface="Arial"/>
                <a:sym typeface="Arial"/>
              </a:rPr>
              <a:t>Psychodynamic</a:t>
            </a:r>
            <a:r>
              <a:rPr lang="en-US"/>
              <a:t> Approach</a:t>
            </a:r>
            <a:endParaRPr/>
          </a:p>
        </p:txBody>
      </p:sp>
      <p:pic>
        <p:nvPicPr>
          <p:cNvPr descr="Εικόνα που περιέχει λογότυπο&#10;&#10;Περιγραφή που δημιουργήθηκε αυτόματα" id="558" name="Google Shape;558;p47"/>
          <p:cNvPicPr preferRelativeResize="0"/>
          <p:nvPr/>
        </p:nvPicPr>
        <p:blipFill rotWithShape="1">
          <a:blip r:embed="rId4">
            <a:alphaModFix/>
          </a:blip>
          <a:srcRect b="0" l="0" r="0" t="0"/>
          <a:stretch/>
        </p:blipFill>
        <p:spPr>
          <a:xfrm>
            <a:off x="6423374" y="4434862"/>
            <a:ext cx="2601408" cy="649180"/>
          </a:xfrm>
          <a:prstGeom prst="rect">
            <a:avLst/>
          </a:prstGeom>
          <a:noFill/>
          <a:ln>
            <a:noFill/>
          </a:ln>
        </p:spPr>
      </p:pic>
      <p:sp>
        <p:nvSpPr>
          <p:cNvPr id="559" name="Google Shape;559;p47"/>
          <p:cNvSpPr txBox="1"/>
          <p:nvPr/>
        </p:nvSpPr>
        <p:spPr>
          <a:xfrm>
            <a:off x="717800" y="915025"/>
            <a:ext cx="7945500" cy="39444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400"/>
              <a:buFont typeface="Arial"/>
              <a:buNone/>
            </a:pPr>
            <a:r>
              <a:rPr b="1" i="0" lang="en-US" sz="1400" u="sng" cap="none" strike="noStrike">
                <a:solidFill>
                  <a:schemeClr val="accent1"/>
                </a:solidFill>
                <a:highlight>
                  <a:schemeClr val="lt1"/>
                </a:highlight>
                <a:latin typeface="Arial"/>
                <a:ea typeface="Arial"/>
                <a:cs typeface="Arial"/>
                <a:sym typeface="Arial"/>
              </a:rPr>
              <a:t>1 </a:t>
            </a:r>
            <a:r>
              <a:rPr b="1" i="0" lang="en-US" sz="1500" u="sng" cap="none" strike="noStrike">
                <a:solidFill>
                  <a:schemeClr val="accent1"/>
                </a:solidFill>
                <a:highlight>
                  <a:schemeClr val="lt1"/>
                </a:highlight>
                <a:latin typeface="Arial"/>
                <a:ea typeface="Arial"/>
                <a:cs typeface="Arial"/>
                <a:sym typeface="Arial"/>
              </a:rPr>
              <a:t>Subconscious Mental Processes:</a:t>
            </a:r>
            <a:r>
              <a:rPr b="0" i="0" lang="en-US" sz="1500" u="none" cap="none" strike="noStrike">
                <a:solidFill>
                  <a:srgbClr val="374151"/>
                </a:solidFill>
                <a:highlight>
                  <a:schemeClr val="lt1"/>
                </a:highlight>
                <a:latin typeface="Arial"/>
                <a:ea typeface="Arial"/>
                <a:cs typeface="Arial"/>
                <a:sym typeface="Arial"/>
              </a:rPr>
              <a:t> The psychodynamic approach suggests that a significant portion of our mental activity occurs at a subconscious level. It proposes that thoughts, desires, and memories beyond our conscious awareness can influence our emotions, behaviors, and relationships. By exploring and bringing awareness to these hidden processes, individuals can develop a deeper understanding of themselves.</a:t>
            </a:r>
            <a:endParaRPr b="0" i="0" sz="1500" u="none" cap="none" strike="noStrike">
              <a:solidFill>
                <a:srgbClr val="374151"/>
              </a:solidFill>
              <a:highlight>
                <a:schemeClr val="lt1"/>
              </a:highlight>
              <a:latin typeface="Arial"/>
              <a:ea typeface="Arial"/>
              <a:cs typeface="Arial"/>
              <a:sym typeface="Arial"/>
            </a:endParaRPr>
          </a:p>
          <a:p>
            <a:pPr indent="0" lvl="0" marL="0" marR="0" rtl="0" algn="l">
              <a:lnSpc>
                <a:spcPct val="100000"/>
              </a:lnSpc>
              <a:spcBef>
                <a:spcPts val="0"/>
              </a:spcBef>
              <a:spcAft>
                <a:spcPts val="0"/>
              </a:spcAft>
              <a:buClr>
                <a:srgbClr val="000000"/>
              </a:buClr>
              <a:buSzPts val="1500"/>
              <a:buFont typeface="Arial"/>
              <a:buNone/>
            </a:pPr>
            <a:r>
              <a:rPr b="1" i="0" lang="en-US" sz="1500" u="sng" cap="none" strike="noStrike">
                <a:solidFill>
                  <a:schemeClr val="accent1"/>
                </a:solidFill>
                <a:highlight>
                  <a:schemeClr val="lt1"/>
                </a:highlight>
                <a:latin typeface="Arial"/>
                <a:ea typeface="Arial"/>
                <a:cs typeface="Arial"/>
                <a:sym typeface="Arial"/>
              </a:rPr>
              <a:t>2. Influence of Early Life:</a:t>
            </a:r>
            <a:r>
              <a:rPr b="0" i="0" lang="en-US" sz="1500" u="none" cap="none" strike="noStrike">
                <a:solidFill>
                  <a:srgbClr val="374151"/>
                </a:solidFill>
                <a:highlight>
                  <a:schemeClr val="lt1"/>
                </a:highlight>
                <a:latin typeface="Arial"/>
                <a:ea typeface="Arial"/>
                <a:cs typeface="Arial"/>
                <a:sym typeface="Arial"/>
              </a:rPr>
              <a:t> Psychodynamic counseling highlights the importance of early life experiences, particularly during childhood, in shaping an individual's development and personality. It emphasizes that interactions with caregivers and other significant figures impact the formation of core beliefs, relational patterns, and psychological defenses that persist into adulthood.</a:t>
            </a:r>
            <a:endParaRPr b="0" i="0" sz="1500" u="none" cap="none" strike="noStrike">
              <a:solidFill>
                <a:srgbClr val="374151"/>
              </a:solidFill>
              <a:highlight>
                <a:schemeClr val="lt1"/>
              </a:highlight>
              <a:latin typeface="Arial"/>
              <a:ea typeface="Arial"/>
              <a:cs typeface="Arial"/>
              <a:sym typeface="Arial"/>
            </a:endParaRPr>
          </a:p>
          <a:p>
            <a:pPr indent="0" lvl="0" marL="0" marR="0" rtl="0" algn="l">
              <a:lnSpc>
                <a:spcPct val="115000"/>
              </a:lnSpc>
              <a:spcBef>
                <a:spcPts val="0"/>
              </a:spcBef>
              <a:spcAft>
                <a:spcPts val="0"/>
              </a:spcAft>
              <a:buClr>
                <a:srgbClr val="000000"/>
              </a:buClr>
              <a:buSzPts val="1500"/>
              <a:buFont typeface="Arial"/>
              <a:buNone/>
            </a:pPr>
            <a:r>
              <a:rPr b="1" i="0" lang="en-US" sz="1500" u="sng" cap="none" strike="noStrike">
                <a:solidFill>
                  <a:schemeClr val="accent1"/>
                </a:solidFill>
                <a:highlight>
                  <a:schemeClr val="lt1"/>
                </a:highlight>
                <a:latin typeface="Arial"/>
                <a:ea typeface="Arial"/>
                <a:cs typeface="Arial"/>
                <a:sym typeface="Arial"/>
              </a:rPr>
              <a:t>3. Protective Strategies: </a:t>
            </a:r>
            <a:r>
              <a:rPr b="0" i="0" lang="en-US" sz="1500" u="none" cap="none" strike="noStrike">
                <a:solidFill>
                  <a:srgbClr val="374151"/>
                </a:solidFill>
                <a:highlight>
                  <a:schemeClr val="lt1"/>
                </a:highlight>
                <a:latin typeface="Arial"/>
                <a:ea typeface="Arial"/>
                <a:cs typeface="Arial"/>
                <a:sym typeface="Arial"/>
              </a:rPr>
              <a:t>Psychodynamic theory recognizes the utilization of defense mechanisms as unconscious strategies aimed at safeguarding oneself from anxiety, distress, or internal conflicts. Common defense mechanisms include repression, denial, projection, and rationalization. Gaining insight into and actively addressing these defense mechanisms can facilitate personal growth and enhance self-awareness.</a:t>
            </a:r>
            <a:endParaRPr b="0" i="0" sz="1500" u="none" cap="none" strike="noStrike">
              <a:solidFill>
                <a:srgbClr val="374151"/>
              </a:solidFill>
              <a:highlight>
                <a:schemeClr val="lt1"/>
              </a:highlight>
              <a:latin typeface="Arial"/>
              <a:ea typeface="Arial"/>
              <a:cs typeface="Arial"/>
              <a:sym typeface="Arial"/>
            </a:endParaRPr>
          </a:p>
          <a:p>
            <a:pPr indent="0" lvl="0" marL="0" marR="0" rtl="0" algn="l">
              <a:lnSpc>
                <a:spcPct val="100000"/>
              </a:lnSpc>
              <a:spcBef>
                <a:spcPts val="0"/>
              </a:spcBef>
              <a:spcAft>
                <a:spcPts val="0"/>
              </a:spcAft>
              <a:buClr>
                <a:srgbClr val="000000"/>
              </a:buClr>
              <a:buSzPts val="1400"/>
              <a:buFont typeface="Arial"/>
              <a:buNone/>
            </a:pPr>
            <a:r>
              <a:t/>
            </a:r>
            <a:endParaRPr b="1" i="0" sz="1400" u="sng" cap="none" strike="noStrike">
              <a:solidFill>
                <a:schemeClr val="accent5"/>
              </a:solidFill>
              <a:latin typeface="Arial"/>
              <a:ea typeface="Arial"/>
              <a:cs typeface="Arial"/>
              <a:sym typeface="Arial"/>
            </a:endParaRPr>
          </a:p>
        </p:txBody>
      </p:sp>
    </p:spTree>
  </p:cSld>
  <p:clrMapOvr>
    <a:masterClrMapping/>
  </p:clrMapOvr>
</p:sld>
</file>

<file path=ppt/slides/slide3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63" name="Shape 563"/>
        <p:cNvGrpSpPr/>
        <p:nvPr/>
      </p:nvGrpSpPr>
      <p:grpSpPr>
        <a:xfrm>
          <a:off x="0" y="0"/>
          <a:ext cx="0" cy="0"/>
          <a:chOff x="0" y="0"/>
          <a:chExt cx="0" cy="0"/>
        </a:xfrm>
      </p:grpSpPr>
      <p:sp>
        <p:nvSpPr>
          <p:cNvPr id="564" name="Google Shape;564;p48"/>
          <p:cNvSpPr txBox="1"/>
          <p:nvPr/>
        </p:nvSpPr>
        <p:spPr>
          <a:xfrm>
            <a:off x="327376" y="983074"/>
            <a:ext cx="8489249" cy="3776378"/>
          </a:xfrm>
          <a:prstGeom prst="rect">
            <a:avLst/>
          </a:prstGeom>
          <a:noFill/>
          <a:ln>
            <a:noFill/>
          </a:ln>
        </p:spPr>
        <p:txBody>
          <a:bodyPr anchorCtr="0" anchor="t" bIns="45700" lIns="91425" spcFirstLastPara="1" rIns="91425" wrap="square" tIns="45700">
            <a:spAutoFit/>
          </a:bodyPr>
          <a:lstStyle/>
          <a:p>
            <a:pPr indent="0" lvl="0" marL="0" marR="0" rtl="0" algn="l">
              <a:lnSpc>
                <a:spcPct val="115000"/>
              </a:lnSpc>
              <a:spcBef>
                <a:spcPts val="0"/>
              </a:spcBef>
              <a:spcAft>
                <a:spcPts val="0"/>
              </a:spcAft>
              <a:buClr>
                <a:srgbClr val="000000"/>
              </a:buClr>
              <a:buSzPts val="1400"/>
              <a:buFont typeface="Arial"/>
              <a:buNone/>
            </a:pPr>
            <a:r>
              <a:rPr b="1" i="0" lang="en-US" sz="1400" u="sng" cap="none" strike="noStrike">
                <a:solidFill>
                  <a:schemeClr val="accent1"/>
                </a:solidFill>
                <a:latin typeface="Arial"/>
                <a:ea typeface="Arial"/>
                <a:cs typeface="Arial"/>
                <a:sym typeface="Arial"/>
              </a:rPr>
              <a:t>4. Projection and Emotional Dynamics</a:t>
            </a:r>
            <a:r>
              <a:rPr b="0" i="0" lang="en-US" sz="1400" u="none" cap="none" strike="noStrike">
                <a:solidFill>
                  <a:schemeClr val="dk1"/>
                </a:solidFill>
                <a:latin typeface="Arial"/>
                <a:ea typeface="Arial"/>
                <a:cs typeface="Arial"/>
                <a:sym typeface="Arial"/>
              </a:rPr>
              <a:t>: Psychodynamic counseling acknowledges the occurrence of projection, where clients may attribute feelings, attitudes, or expectations onto the therapist based on past experiences or unresolved conflicts. Similarly, countertransference refers to the therapist's emotional reactions and personal biases towards the client. These dynamics can offer valuable insights into the client's relational patterns and unresolved issues.</a:t>
            </a:r>
            <a:endParaRPr b="0" i="0" sz="1400" u="none" cap="none" strike="noStrike">
              <a:solidFill>
                <a:schemeClr val="dk1"/>
              </a:solidFill>
              <a:latin typeface="Arial"/>
              <a:ea typeface="Arial"/>
              <a:cs typeface="Arial"/>
              <a:sym typeface="Arial"/>
            </a:endParaRPr>
          </a:p>
          <a:p>
            <a:pPr indent="0" lvl="0" marL="0" marR="0" rtl="0" algn="l">
              <a:lnSpc>
                <a:spcPct val="115000"/>
              </a:lnSpc>
              <a:spcBef>
                <a:spcPts val="0"/>
              </a:spcBef>
              <a:spcAft>
                <a:spcPts val="0"/>
              </a:spcAft>
              <a:buClr>
                <a:srgbClr val="000000"/>
              </a:buClr>
              <a:buSzPts val="1400"/>
              <a:buFont typeface="Arial"/>
              <a:buNone/>
            </a:pPr>
            <a:r>
              <a:rPr b="1" i="0" lang="en-US" sz="1400" u="sng" cap="none" strike="noStrike">
                <a:solidFill>
                  <a:schemeClr val="accent1"/>
                </a:solidFill>
                <a:latin typeface="Arial"/>
                <a:ea typeface="Arial"/>
                <a:cs typeface="Arial"/>
                <a:sym typeface="Arial"/>
              </a:rPr>
              <a:t>5. Examination of the Therapeutic Alliance: </a:t>
            </a:r>
            <a:r>
              <a:rPr b="0" i="0" lang="en-US" sz="1400" u="none" cap="none" strike="noStrike">
                <a:solidFill>
                  <a:schemeClr val="dk1"/>
                </a:solidFill>
                <a:latin typeface="Arial"/>
                <a:ea typeface="Arial"/>
                <a:cs typeface="Arial"/>
                <a:sym typeface="Arial"/>
              </a:rPr>
              <a:t>Psychodynamic counseling places significant emphasis on the therapeutic alliance. The client-therapist relationship provides a secure and supportive space for exploring unresolved conflicts, interpersonal dynamics, and emotional experiences. The therapist assumes the role of offering empathy, attunement, and interpretation to facilitate insight and facilitate healing.</a:t>
            </a:r>
            <a:endParaRPr b="0" i="0" sz="1400" u="none" cap="none" strike="noStrike">
              <a:solidFill>
                <a:schemeClr val="dk1"/>
              </a:solidFill>
              <a:latin typeface="Arial"/>
              <a:ea typeface="Arial"/>
              <a:cs typeface="Arial"/>
              <a:sym typeface="Arial"/>
            </a:endParaRPr>
          </a:p>
          <a:p>
            <a:pPr indent="0" lvl="0" marL="0" marR="0" rtl="0" algn="l">
              <a:lnSpc>
                <a:spcPct val="115000"/>
              </a:lnSpc>
              <a:spcBef>
                <a:spcPts val="0"/>
              </a:spcBef>
              <a:spcAft>
                <a:spcPts val="0"/>
              </a:spcAft>
              <a:buClr>
                <a:srgbClr val="000000"/>
              </a:buClr>
              <a:buSzPts val="1400"/>
              <a:buFont typeface="Arial"/>
              <a:buNone/>
            </a:pPr>
            <a:r>
              <a:rPr b="1" i="0" lang="en-US" sz="1400" u="sng" cap="none" strike="noStrike">
                <a:solidFill>
                  <a:schemeClr val="accent1"/>
                </a:solidFill>
                <a:latin typeface="Arial"/>
                <a:ea typeface="Arial"/>
                <a:cs typeface="Arial"/>
                <a:sym typeface="Arial"/>
              </a:rPr>
              <a:t>6. Insight and Self-Examination:</a:t>
            </a:r>
            <a:r>
              <a:rPr b="0" i="0" lang="en-US" sz="1400" u="none" cap="none" strike="noStrike">
                <a:solidFill>
                  <a:schemeClr val="dk1"/>
                </a:solidFill>
                <a:latin typeface="Arial"/>
                <a:ea typeface="Arial"/>
                <a:cs typeface="Arial"/>
                <a:sym typeface="Arial"/>
              </a:rPr>
              <a:t> Psychodynamic counseling strongly emphasizes the cultivation of insight and self-reflection. By delving into unconscious thoughts, emotions, and motivations, individuals can gain a deeper understanding of their patterns, conflicts, and unresolved issues. This enhanced self-awareness can contribute to personal growth, improved decision-making, and more fulfilling relationships.</a:t>
            </a:r>
            <a:endParaRPr b="0" i="0" sz="1400" u="none" cap="none" strike="noStrike">
              <a:solidFill>
                <a:schemeClr val="dk1"/>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400"/>
              <a:buFont typeface="Arial"/>
              <a:buNone/>
            </a:pPr>
            <a:r>
              <a:t/>
            </a:r>
            <a:endParaRPr b="1" i="0" sz="1400" u="sng" cap="none" strike="noStrike">
              <a:solidFill>
                <a:schemeClr val="accent5"/>
              </a:solidFill>
              <a:latin typeface="Arial"/>
              <a:ea typeface="Arial"/>
              <a:cs typeface="Arial"/>
              <a:sym typeface="Arial"/>
            </a:endParaRPr>
          </a:p>
        </p:txBody>
      </p:sp>
      <p:pic>
        <p:nvPicPr>
          <p:cNvPr id="565" name="Google Shape;565;p48"/>
          <p:cNvPicPr preferRelativeResize="0"/>
          <p:nvPr/>
        </p:nvPicPr>
        <p:blipFill rotWithShape="1">
          <a:blip r:embed="rId3">
            <a:alphaModFix/>
          </a:blip>
          <a:srcRect b="0" l="0" r="0" t="0"/>
          <a:stretch/>
        </p:blipFill>
        <p:spPr>
          <a:xfrm>
            <a:off x="0" y="4816935"/>
            <a:ext cx="9144000" cy="329923"/>
          </a:xfrm>
          <a:prstGeom prst="rect">
            <a:avLst/>
          </a:prstGeom>
          <a:noFill/>
          <a:ln>
            <a:noFill/>
          </a:ln>
        </p:spPr>
      </p:pic>
      <p:sp>
        <p:nvSpPr>
          <p:cNvPr id="566" name="Google Shape;566;p48"/>
          <p:cNvSpPr txBox="1"/>
          <p:nvPr/>
        </p:nvSpPr>
        <p:spPr>
          <a:xfrm>
            <a:off x="105063" y="4866500"/>
            <a:ext cx="3108252" cy="230792"/>
          </a:xfrm>
          <a:prstGeom prst="rect">
            <a:avLst/>
          </a:prstGeom>
          <a:noFill/>
          <a:ln cap="flat" cmpd="sng" w="9525">
            <a:solidFill>
              <a:srgbClr val="7F7F7F"/>
            </a:solidFill>
            <a:prstDash val="solid"/>
            <a:round/>
            <a:headEnd len="sm" w="sm" type="none"/>
            <a:tailEnd len="sm" w="sm" type="none"/>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200"/>
              <a:buFont typeface="Arial"/>
              <a:buNone/>
            </a:pPr>
            <a:r>
              <a:rPr b="0" i="0" lang="en-US" sz="900" u="none" cap="none" strike="noStrike">
                <a:solidFill>
                  <a:schemeClr val="lt1"/>
                </a:solidFill>
                <a:latin typeface="Arial"/>
                <a:ea typeface="Arial"/>
                <a:cs typeface="Arial"/>
                <a:sym typeface="Arial"/>
              </a:rPr>
              <a:t>Kline et al., 2023; Leichsenring et al., 2023  </a:t>
            </a:r>
            <a:endParaRPr b="0" i="0" sz="900" u="none" cap="none" strike="noStrike">
              <a:solidFill>
                <a:schemeClr val="lt1"/>
              </a:solidFill>
              <a:latin typeface="Arial"/>
              <a:ea typeface="Arial"/>
              <a:cs typeface="Arial"/>
              <a:sym typeface="Arial"/>
            </a:endParaRPr>
          </a:p>
        </p:txBody>
      </p:sp>
      <p:sp>
        <p:nvSpPr>
          <p:cNvPr id="567" name="Google Shape;567;p48"/>
          <p:cNvSpPr txBox="1"/>
          <p:nvPr>
            <p:ph type="title"/>
          </p:nvPr>
        </p:nvSpPr>
        <p:spPr>
          <a:xfrm>
            <a:off x="713225" y="384048"/>
            <a:ext cx="7717500" cy="572700"/>
          </a:xfrm>
          <a:prstGeom prst="rect">
            <a:avLst/>
          </a:prstGeom>
          <a:noFill/>
          <a:ln>
            <a:noFill/>
          </a:ln>
        </p:spPr>
        <p:txBody>
          <a:bodyPr anchorCtr="0" anchor="t" bIns="91425" lIns="91425" spcFirstLastPara="1" rIns="91425" wrap="square" tIns="91425">
            <a:noAutofit/>
          </a:bodyPr>
          <a:lstStyle/>
          <a:p>
            <a:pPr indent="0" lvl="0" marL="0" rtl="0" algn="ctr">
              <a:lnSpc>
                <a:spcPct val="100000"/>
              </a:lnSpc>
              <a:spcBef>
                <a:spcPts val="0"/>
              </a:spcBef>
              <a:spcAft>
                <a:spcPts val="0"/>
              </a:spcAft>
              <a:buSzPts val="2800"/>
              <a:buFont typeface="Montserrat"/>
              <a:buNone/>
            </a:pPr>
            <a:r>
              <a:rPr lang="en-US" sz="3000">
                <a:latin typeface="Arial"/>
                <a:ea typeface="Arial"/>
                <a:cs typeface="Arial"/>
                <a:sym typeface="Arial"/>
              </a:rPr>
              <a:t>Psychodynamic</a:t>
            </a:r>
            <a:r>
              <a:rPr lang="en-US"/>
              <a:t> Approach</a:t>
            </a:r>
            <a:endParaRPr/>
          </a:p>
        </p:txBody>
      </p:sp>
      <p:pic>
        <p:nvPicPr>
          <p:cNvPr descr="Εικόνα που περιέχει λογότυπο&#10;&#10;Περιγραφή που δημιουργήθηκε αυτόματα" id="568" name="Google Shape;568;p48"/>
          <p:cNvPicPr preferRelativeResize="0"/>
          <p:nvPr/>
        </p:nvPicPr>
        <p:blipFill rotWithShape="1">
          <a:blip r:embed="rId4">
            <a:alphaModFix/>
          </a:blip>
          <a:srcRect b="0" l="0" r="0" t="0"/>
          <a:stretch/>
        </p:blipFill>
        <p:spPr>
          <a:xfrm>
            <a:off x="6423374" y="4434862"/>
            <a:ext cx="2601408" cy="649180"/>
          </a:xfrm>
          <a:prstGeom prst="rect">
            <a:avLst/>
          </a:prstGeom>
          <a:noFill/>
          <a:ln>
            <a:noFill/>
          </a:ln>
        </p:spPr>
      </p:pic>
    </p:spTree>
  </p:cSld>
  <p:clrMapOvr>
    <a:masterClrMapping/>
  </p:clrMapOvr>
</p:sld>
</file>

<file path=ppt/slides/slide3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72" name="Shape 572"/>
        <p:cNvGrpSpPr/>
        <p:nvPr/>
      </p:nvGrpSpPr>
      <p:grpSpPr>
        <a:xfrm>
          <a:off x="0" y="0"/>
          <a:ext cx="0" cy="0"/>
          <a:chOff x="0" y="0"/>
          <a:chExt cx="0" cy="0"/>
        </a:xfrm>
      </p:grpSpPr>
      <p:pic>
        <p:nvPicPr>
          <p:cNvPr id="573" name="Google Shape;573;p49"/>
          <p:cNvPicPr preferRelativeResize="0"/>
          <p:nvPr/>
        </p:nvPicPr>
        <p:blipFill rotWithShape="1">
          <a:blip r:embed="rId3">
            <a:alphaModFix/>
          </a:blip>
          <a:srcRect b="0" l="0" r="0" t="0"/>
          <a:stretch/>
        </p:blipFill>
        <p:spPr>
          <a:xfrm>
            <a:off x="0" y="4816935"/>
            <a:ext cx="9144000" cy="329923"/>
          </a:xfrm>
          <a:prstGeom prst="rect">
            <a:avLst/>
          </a:prstGeom>
          <a:noFill/>
          <a:ln>
            <a:noFill/>
          </a:ln>
        </p:spPr>
      </p:pic>
      <p:pic>
        <p:nvPicPr>
          <p:cNvPr descr="Εικόνα που περιέχει λογότυπο&#10;&#10;Περιγραφή που δημιουργήθηκε αυτόματα" id="574" name="Google Shape;574;p49"/>
          <p:cNvPicPr preferRelativeResize="0"/>
          <p:nvPr/>
        </p:nvPicPr>
        <p:blipFill rotWithShape="1">
          <a:blip r:embed="rId4">
            <a:alphaModFix/>
          </a:blip>
          <a:srcRect b="0" l="0" r="0" t="0"/>
          <a:stretch/>
        </p:blipFill>
        <p:spPr>
          <a:xfrm>
            <a:off x="6423374" y="4434862"/>
            <a:ext cx="2601408" cy="649180"/>
          </a:xfrm>
          <a:prstGeom prst="rect">
            <a:avLst/>
          </a:prstGeom>
          <a:noFill/>
          <a:ln>
            <a:noFill/>
          </a:ln>
        </p:spPr>
      </p:pic>
      <p:sp>
        <p:nvSpPr>
          <p:cNvPr id="575" name="Google Shape;575;p49"/>
          <p:cNvSpPr txBox="1"/>
          <p:nvPr/>
        </p:nvSpPr>
        <p:spPr>
          <a:xfrm>
            <a:off x="717800" y="953617"/>
            <a:ext cx="7887600" cy="2770500"/>
          </a:xfrm>
          <a:prstGeom prst="rect">
            <a:avLst/>
          </a:prstGeom>
          <a:noFill/>
          <a:ln>
            <a:noFill/>
          </a:ln>
        </p:spPr>
        <p:txBody>
          <a:bodyPr anchorCtr="0" anchor="t" bIns="45700" lIns="91425" spcFirstLastPara="1" rIns="91425" wrap="square" tIns="45700">
            <a:spAutoFit/>
          </a:bodyPr>
          <a:lstStyle/>
          <a:p>
            <a:pPr indent="0" lvl="0" marL="0" marR="0" rtl="0" algn="l">
              <a:lnSpc>
                <a:spcPct val="115000"/>
              </a:lnSpc>
              <a:spcBef>
                <a:spcPts val="0"/>
              </a:spcBef>
              <a:spcAft>
                <a:spcPts val="0"/>
              </a:spcAft>
              <a:buClr>
                <a:srgbClr val="000000"/>
              </a:buClr>
              <a:buSzPts val="1400"/>
              <a:buFont typeface="Arial"/>
              <a:buNone/>
            </a:pPr>
            <a:r>
              <a:rPr b="1" i="0" lang="en-US" sz="1400" u="sng" cap="none" strike="noStrike">
                <a:solidFill>
                  <a:schemeClr val="accent1"/>
                </a:solidFill>
                <a:highlight>
                  <a:schemeClr val="lt1"/>
                </a:highlight>
                <a:latin typeface="Arial"/>
                <a:ea typeface="Arial"/>
                <a:cs typeface="Arial"/>
                <a:sym typeface="Arial"/>
              </a:rPr>
              <a:t>7. Unrestrained Expression and Dream Interpretation:</a:t>
            </a:r>
            <a:r>
              <a:rPr b="0" i="0" lang="en-US" sz="1400" u="none" cap="none" strike="noStrike">
                <a:solidFill>
                  <a:schemeClr val="dk1"/>
                </a:solidFill>
                <a:highlight>
                  <a:schemeClr val="lt1"/>
                </a:highlight>
                <a:latin typeface="Arial"/>
                <a:ea typeface="Arial"/>
                <a:cs typeface="Arial"/>
                <a:sym typeface="Arial"/>
              </a:rPr>
              <a:t> Psychodynamic counseling may utilize methods like unrestricted expression and dream interpretation. Unrestrained expression involves clients freely expressing their thoughts, emotions, and associations without any form of censorship. Dream interpretation aims to uncover the symbolic significance of dreams, which are thought to offer glimpses into the unconscious mind and unresolved conflicts.</a:t>
            </a:r>
            <a:endParaRPr b="0" i="0" sz="1400" u="none" cap="none" strike="noStrike">
              <a:solidFill>
                <a:schemeClr val="dk1"/>
              </a:solidFill>
              <a:highlight>
                <a:schemeClr val="lt1"/>
              </a:highlight>
              <a:latin typeface="Arial"/>
              <a:ea typeface="Arial"/>
              <a:cs typeface="Arial"/>
              <a:sym typeface="Arial"/>
            </a:endParaRPr>
          </a:p>
          <a:p>
            <a:pPr indent="0" lvl="0" marL="0" marR="0" rtl="0" algn="l">
              <a:lnSpc>
                <a:spcPct val="115000"/>
              </a:lnSpc>
              <a:spcBef>
                <a:spcPts val="0"/>
              </a:spcBef>
              <a:spcAft>
                <a:spcPts val="0"/>
              </a:spcAft>
              <a:buClr>
                <a:srgbClr val="000000"/>
              </a:buClr>
              <a:buSzPts val="1400"/>
              <a:buFont typeface="Arial"/>
              <a:buNone/>
            </a:pPr>
            <a:r>
              <a:t/>
            </a:r>
            <a:endParaRPr b="0" i="0" sz="1400" u="none" cap="none" strike="noStrike">
              <a:solidFill>
                <a:schemeClr val="dk1"/>
              </a:solidFill>
              <a:highlight>
                <a:schemeClr val="lt1"/>
              </a:highlight>
              <a:latin typeface="Arial"/>
              <a:ea typeface="Arial"/>
              <a:cs typeface="Arial"/>
              <a:sym typeface="Arial"/>
            </a:endParaRPr>
          </a:p>
          <a:p>
            <a:pPr indent="0" lvl="0" marL="0" marR="0" rtl="0" algn="l">
              <a:lnSpc>
                <a:spcPct val="115000"/>
              </a:lnSpc>
              <a:spcBef>
                <a:spcPts val="0"/>
              </a:spcBef>
              <a:spcAft>
                <a:spcPts val="0"/>
              </a:spcAft>
              <a:buClr>
                <a:srgbClr val="000000"/>
              </a:buClr>
              <a:buSzPts val="1400"/>
              <a:buFont typeface="Arial"/>
              <a:buNone/>
            </a:pPr>
            <a:r>
              <a:rPr b="1" i="0" lang="en-US" sz="1400" u="sng" cap="none" strike="noStrike">
                <a:solidFill>
                  <a:schemeClr val="accent1"/>
                </a:solidFill>
                <a:highlight>
                  <a:schemeClr val="lt1"/>
                </a:highlight>
                <a:latin typeface="Arial"/>
                <a:ea typeface="Arial"/>
                <a:cs typeface="Arial"/>
                <a:sym typeface="Arial"/>
              </a:rPr>
              <a:t>8. Extended Therapeutic Duration:</a:t>
            </a:r>
            <a:r>
              <a:rPr b="0" i="0" lang="en-US" sz="1400" u="none" cap="none" strike="noStrike">
                <a:solidFill>
                  <a:schemeClr val="dk1"/>
                </a:solidFill>
                <a:highlight>
                  <a:schemeClr val="lt1"/>
                </a:highlight>
                <a:latin typeface="Arial"/>
                <a:ea typeface="Arial"/>
                <a:cs typeface="Arial"/>
                <a:sym typeface="Arial"/>
              </a:rPr>
              <a:t> Psychodynamic counseling is frequently conducted over a prolonged duration, affording ample time to delve into deeply rooted issues and facilitate the gradual unfolding of the therapeutic journey. Long-term therapy allows for thorough exploration, gaining insights, and facilitating enduring transformations.</a:t>
            </a:r>
            <a:endParaRPr b="0" i="0" sz="1400" u="none" cap="none" strike="noStrike">
              <a:solidFill>
                <a:schemeClr val="dk1"/>
              </a:solidFill>
              <a:highlight>
                <a:schemeClr val="lt1"/>
              </a:highlight>
              <a:latin typeface="Arial"/>
              <a:ea typeface="Arial"/>
              <a:cs typeface="Arial"/>
              <a:sym typeface="Arial"/>
            </a:endParaRPr>
          </a:p>
          <a:p>
            <a:pPr indent="0" lvl="0" marL="0" marR="0" rtl="0" algn="l">
              <a:lnSpc>
                <a:spcPct val="100000"/>
              </a:lnSpc>
              <a:spcBef>
                <a:spcPts val="0"/>
              </a:spcBef>
              <a:spcAft>
                <a:spcPts val="0"/>
              </a:spcAft>
              <a:buClr>
                <a:srgbClr val="000000"/>
              </a:buClr>
              <a:buSzPts val="1300"/>
              <a:buFont typeface="Arial"/>
              <a:buNone/>
            </a:pPr>
            <a:r>
              <a:t/>
            </a:r>
            <a:endParaRPr b="1" i="0" sz="1300" u="sng" cap="none" strike="noStrike">
              <a:solidFill>
                <a:schemeClr val="dk1"/>
              </a:solidFill>
              <a:highlight>
                <a:schemeClr val="lt1"/>
              </a:highlight>
              <a:latin typeface="Arial"/>
              <a:ea typeface="Arial"/>
              <a:cs typeface="Arial"/>
              <a:sym typeface="Arial"/>
            </a:endParaRPr>
          </a:p>
        </p:txBody>
      </p:sp>
      <p:sp>
        <p:nvSpPr>
          <p:cNvPr id="576" name="Google Shape;576;p49"/>
          <p:cNvSpPr txBox="1"/>
          <p:nvPr/>
        </p:nvSpPr>
        <p:spPr>
          <a:xfrm>
            <a:off x="762113" y="3525019"/>
            <a:ext cx="7887600" cy="954300"/>
          </a:xfrm>
          <a:prstGeom prst="rect">
            <a:avLst/>
          </a:prstGeom>
          <a:solidFill>
            <a:schemeClr val="lt1"/>
          </a:solidFill>
          <a:ln cap="flat" cmpd="sng" w="25400">
            <a:solidFill>
              <a:schemeClr val="accent1"/>
            </a:solidFill>
            <a:prstDash val="solid"/>
            <a:round/>
            <a:headEnd len="sm" w="sm" type="none"/>
            <a:tailEnd len="sm" w="sm" type="none"/>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1400"/>
              <a:buFont typeface="Arial"/>
              <a:buNone/>
            </a:pPr>
            <a:r>
              <a:rPr b="0" i="0" lang="en-US" sz="1400" u="none" cap="none" strike="noStrike">
                <a:solidFill>
                  <a:schemeClr val="dk1"/>
                </a:solidFill>
                <a:latin typeface="Arial"/>
                <a:ea typeface="Arial"/>
                <a:cs typeface="Arial"/>
                <a:sym typeface="Arial"/>
              </a:rPr>
              <a:t>The psychodynamic approach in counseling focuses on </a:t>
            </a:r>
            <a:r>
              <a:rPr b="1" i="0" lang="en-US" sz="1400" u="none" cap="none" strike="noStrike">
                <a:solidFill>
                  <a:schemeClr val="dk1"/>
                </a:solidFill>
                <a:latin typeface="Arial"/>
                <a:ea typeface="Arial"/>
                <a:cs typeface="Arial"/>
                <a:sym typeface="Arial"/>
              </a:rPr>
              <a:t>understanding unconscious processes, childhood experiences, and the dynamics of the therapeutic relationship</a:t>
            </a:r>
            <a:r>
              <a:rPr b="0" i="0" lang="en-US" sz="1400" u="none" cap="none" strike="noStrike">
                <a:solidFill>
                  <a:schemeClr val="dk1"/>
                </a:solidFill>
                <a:latin typeface="Arial"/>
                <a:ea typeface="Arial"/>
                <a:cs typeface="Arial"/>
                <a:sym typeface="Arial"/>
              </a:rPr>
              <a:t>. By exploring unconscious patterns, gaining insight, and working through unresolved conflicts, individuals can develop a deeper self-understanding and promote personal growth and healing.</a:t>
            </a:r>
            <a:endParaRPr b="0" i="0" sz="1400" u="none" cap="none" strike="noStrike">
              <a:solidFill>
                <a:schemeClr val="dk1"/>
              </a:solidFill>
              <a:latin typeface="Arial"/>
              <a:ea typeface="Arial"/>
              <a:cs typeface="Arial"/>
              <a:sym typeface="Arial"/>
            </a:endParaRPr>
          </a:p>
        </p:txBody>
      </p:sp>
      <p:sp>
        <p:nvSpPr>
          <p:cNvPr id="577" name="Google Shape;577;p49"/>
          <p:cNvSpPr txBox="1"/>
          <p:nvPr/>
        </p:nvSpPr>
        <p:spPr>
          <a:xfrm>
            <a:off x="105063" y="4866500"/>
            <a:ext cx="3108252" cy="230792"/>
          </a:xfrm>
          <a:prstGeom prst="rect">
            <a:avLst/>
          </a:prstGeom>
          <a:noFill/>
          <a:ln cap="flat" cmpd="sng" w="9525">
            <a:solidFill>
              <a:srgbClr val="7F7F7F"/>
            </a:solidFill>
            <a:prstDash val="solid"/>
            <a:round/>
            <a:headEnd len="sm" w="sm" type="none"/>
            <a:tailEnd len="sm" w="sm" type="none"/>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200"/>
              <a:buFont typeface="Arial"/>
              <a:buNone/>
            </a:pPr>
            <a:r>
              <a:rPr b="0" i="0" lang="en-US" sz="900" u="none" cap="none" strike="noStrike">
                <a:solidFill>
                  <a:schemeClr val="lt1"/>
                </a:solidFill>
                <a:latin typeface="Arial"/>
                <a:ea typeface="Arial"/>
                <a:cs typeface="Arial"/>
                <a:sym typeface="Arial"/>
              </a:rPr>
              <a:t>Kline et al., 2023; Leichsenring et al., 2023  </a:t>
            </a:r>
            <a:endParaRPr b="0" i="0" sz="900" u="none" cap="none" strike="noStrike">
              <a:solidFill>
                <a:schemeClr val="lt1"/>
              </a:solidFill>
              <a:latin typeface="Arial"/>
              <a:ea typeface="Arial"/>
              <a:cs typeface="Arial"/>
              <a:sym typeface="Arial"/>
            </a:endParaRPr>
          </a:p>
        </p:txBody>
      </p:sp>
      <p:sp>
        <p:nvSpPr>
          <p:cNvPr id="578" name="Google Shape;578;p49"/>
          <p:cNvSpPr txBox="1"/>
          <p:nvPr>
            <p:ph type="title"/>
          </p:nvPr>
        </p:nvSpPr>
        <p:spPr>
          <a:xfrm>
            <a:off x="713225" y="384048"/>
            <a:ext cx="7717500" cy="572700"/>
          </a:xfrm>
          <a:prstGeom prst="rect">
            <a:avLst/>
          </a:prstGeom>
          <a:noFill/>
          <a:ln>
            <a:noFill/>
          </a:ln>
        </p:spPr>
        <p:txBody>
          <a:bodyPr anchorCtr="0" anchor="t" bIns="91425" lIns="91425" spcFirstLastPara="1" rIns="91425" wrap="square" tIns="91425">
            <a:noAutofit/>
          </a:bodyPr>
          <a:lstStyle/>
          <a:p>
            <a:pPr indent="0" lvl="0" marL="0" rtl="0" algn="ctr">
              <a:lnSpc>
                <a:spcPct val="100000"/>
              </a:lnSpc>
              <a:spcBef>
                <a:spcPts val="0"/>
              </a:spcBef>
              <a:spcAft>
                <a:spcPts val="0"/>
              </a:spcAft>
              <a:buSzPts val="2800"/>
              <a:buFont typeface="Montserrat"/>
              <a:buNone/>
            </a:pPr>
            <a:r>
              <a:rPr lang="en-US" sz="3000">
                <a:latin typeface="Arial"/>
                <a:ea typeface="Arial"/>
                <a:cs typeface="Arial"/>
                <a:sym typeface="Arial"/>
              </a:rPr>
              <a:t>Psychodynamic</a:t>
            </a:r>
            <a:r>
              <a:rPr lang="en-US"/>
              <a:t> Approach</a:t>
            </a:r>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2" name="Shape 102"/>
        <p:cNvGrpSpPr/>
        <p:nvPr/>
      </p:nvGrpSpPr>
      <p:grpSpPr>
        <a:xfrm>
          <a:off x="0" y="0"/>
          <a:ext cx="0" cy="0"/>
          <a:chOff x="0" y="0"/>
          <a:chExt cx="0" cy="0"/>
        </a:xfrm>
      </p:grpSpPr>
      <p:sp>
        <p:nvSpPr>
          <p:cNvPr id="103" name="Google Shape;103;p52"/>
          <p:cNvSpPr txBox="1"/>
          <p:nvPr/>
        </p:nvSpPr>
        <p:spPr>
          <a:xfrm>
            <a:off x="4886650" y="2411275"/>
            <a:ext cx="4356600" cy="954077"/>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3000"/>
              <a:buFont typeface="Arial"/>
              <a:buNone/>
            </a:pPr>
            <a:r>
              <a:rPr b="1" i="0" lang="en-US" sz="3000" u="none" cap="none" strike="noStrike">
                <a:solidFill>
                  <a:schemeClr val="accent1"/>
                </a:solidFill>
                <a:latin typeface="Arial"/>
                <a:ea typeface="Arial"/>
                <a:cs typeface="Arial"/>
                <a:sym typeface="Arial"/>
              </a:rPr>
              <a:t>CHAPTER</a:t>
            </a:r>
            <a:endParaRPr b="1" i="0" sz="3000" u="none" cap="none" strike="noStrike">
              <a:solidFill>
                <a:schemeClr val="accent1"/>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3000"/>
              <a:buFont typeface="Arial"/>
              <a:buNone/>
            </a:pPr>
            <a:r>
              <a:rPr b="1" i="1" lang="en-US" sz="2000" u="none" cap="none" strike="noStrike">
                <a:solidFill>
                  <a:schemeClr val="accent1"/>
                </a:solidFill>
                <a:latin typeface="Arial"/>
                <a:ea typeface="Arial"/>
                <a:cs typeface="Arial"/>
                <a:sym typeface="Arial"/>
              </a:rPr>
              <a:t>Definition of counseling</a:t>
            </a:r>
            <a:endParaRPr b="1" i="1" sz="2000" u="none" cap="none" strike="noStrike">
              <a:solidFill>
                <a:schemeClr val="accent1"/>
              </a:solidFill>
              <a:latin typeface="Arial"/>
              <a:ea typeface="Arial"/>
              <a:cs typeface="Arial"/>
              <a:sym typeface="Arial"/>
            </a:endParaRPr>
          </a:p>
        </p:txBody>
      </p:sp>
      <p:pic>
        <p:nvPicPr>
          <p:cNvPr descr="Εικόνα που περιέχει λογότυπο&#10;&#10;Περιγραφή που δημιουργήθηκε αυτόματα" id="104" name="Google Shape;104;p52"/>
          <p:cNvPicPr preferRelativeResize="0"/>
          <p:nvPr/>
        </p:nvPicPr>
        <p:blipFill rotWithShape="1">
          <a:blip r:embed="rId3">
            <a:alphaModFix/>
          </a:blip>
          <a:srcRect b="0" l="0" r="0" t="0"/>
          <a:stretch/>
        </p:blipFill>
        <p:spPr>
          <a:xfrm>
            <a:off x="6445677" y="4434862"/>
            <a:ext cx="2601407" cy="649180"/>
          </a:xfrm>
          <a:prstGeom prst="rect">
            <a:avLst/>
          </a:prstGeom>
          <a:noFill/>
          <a:ln>
            <a:noFill/>
          </a:ln>
        </p:spPr>
      </p:pic>
      <p:grpSp>
        <p:nvGrpSpPr>
          <p:cNvPr id="105" name="Google Shape;105;p52"/>
          <p:cNvGrpSpPr/>
          <p:nvPr/>
        </p:nvGrpSpPr>
        <p:grpSpPr>
          <a:xfrm>
            <a:off x="-4116988" y="349445"/>
            <a:ext cx="5039230" cy="4851272"/>
            <a:chOff x="-2761403" y="-624865"/>
            <a:chExt cx="5039230" cy="4851272"/>
          </a:xfrm>
        </p:grpSpPr>
        <p:sp>
          <p:nvSpPr>
            <p:cNvPr id="106" name="Google Shape;106;p52"/>
            <p:cNvSpPr/>
            <p:nvPr/>
          </p:nvSpPr>
          <p:spPr>
            <a:xfrm>
              <a:off x="-2761403" y="-624865"/>
              <a:ext cx="4851272" cy="4851272"/>
            </a:xfrm>
            <a:prstGeom prst="blockArc">
              <a:avLst>
                <a:gd fmla="val 18900000" name="adj1"/>
                <a:gd fmla="val 2700000" name="adj2"/>
                <a:gd fmla="val 445" name="adj3"/>
              </a:avLst>
            </a:prstGeom>
            <a:noFill/>
            <a:ln cap="flat" cmpd="sng" w="25400">
              <a:solidFill>
                <a:srgbClr val="4F8E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7" name="Google Shape;107;p52"/>
            <p:cNvSpPr/>
            <p:nvPr/>
          </p:nvSpPr>
          <p:spPr>
            <a:xfrm>
              <a:off x="933368" y="155275"/>
              <a:ext cx="47753" cy="327308"/>
            </a:xfrm>
            <a:prstGeom prst="rect">
              <a:avLst/>
            </a:prstGeom>
            <a:solidFill>
              <a:srgbClr val="407EE5"/>
            </a:solidFill>
            <a:ln cap="flat" cmpd="sng" w="2540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8" name="Google Shape;108;p52"/>
            <p:cNvSpPr txBox="1"/>
            <p:nvPr/>
          </p:nvSpPr>
          <p:spPr>
            <a:xfrm>
              <a:off x="933368" y="155275"/>
              <a:ext cx="47753" cy="327308"/>
            </a:xfrm>
            <a:prstGeom prst="rect">
              <a:avLst/>
            </a:prstGeom>
            <a:noFill/>
            <a:ln>
              <a:noFill/>
            </a:ln>
          </p:spPr>
          <p:txBody>
            <a:bodyPr anchorCtr="0" anchor="ctr" bIns="43175" lIns="259800" spcFirstLastPara="1" rIns="43175" wrap="square" tIns="43175">
              <a:noAutofit/>
            </a:bodyPr>
            <a:lstStyle/>
            <a:p>
              <a:pPr indent="0" lvl="0" marL="0" marR="0" rtl="0" algn="l">
                <a:lnSpc>
                  <a:spcPct val="90000"/>
                </a:lnSpc>
                <a:spcBef>
                  <a:spcPts val="0"/>
                </a:spcBef>
                <a:spcAft>
                  <a:spcPts val="0"/>
                </a:spcAft>
                <a:buClr>
                  <a:srgbClr val="000000"/>
                </a:buClr>
                <a:buSzPts val="1700"/>
                <a:buFont typeface="Arial"/>
                <a:buNone/>
              </a:pPr>
              <a:r>
                <a:t/>
              </a:r>
              <a:endParaRPr b="0" i="0" sz="1700" u="none" cap="none" strike="noStrike">
                <a:solidFill>
                  <a:schemeClr val="lt1"/>
                </a:solidFill>
                <a:latin typeface="Arial"/>
                <a:ea typeface="Arial"/>
                <a:cs typeface="Arial"/>
                <a:sym typeface="Arial"/>
              </a:endParaRPr>
            </a:p>
          </p:txBody>
        </p:sp>
        <p:sp>
          <p:nvSpPr>
            <p:cNvPr id="109" name="Google Shape;109;p52"/>
            <p:cNvSpPr/>
            <p:nvPr/>
          </p:nvSpPr>
          <p:spPr>
            <a:xfrm>
              <a:off x="1357993" y="122812"/>
              <a:ext cx="409135" cy="409135"/>
            </a:xfrm>
            <a:prstGeom prst="ellipse">
              <a:avLst/>
            </a:prstGeom>
            <a:solidFill>
              <a:srgbClr val="427EE7"/>
            </a:solidFill>
            <a:ln cap="flat" cmpd="sng" w="25400">
              <a:solidFill>
                <a:srgbClr val="407EE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0" name="Google Shape;110;p52"/>
            <p:cNvSpPr/>
            <p:nvPr/>
          </p:nvSpPr>
          <p:spPr>
            <a:xfrm flipH="1">
              <a:off x="947009" y="693006"/>
              <a:ext cx="47565" cy="327308"/>
            </a:xfrm>
            <a:prstGeom prst="rect">
              <a:avLst/>
            </a:prstGeom>
            <a:solidFill>
              <a:srgbClr val="4D85EB"/>
            </a:solidFill>
            <a:ln cap="flat" cmpd="sng" w="2540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1" name="Google Shape;111;p52"/>
            <p:cNvSpPr txBox="1"/>
            <p:nvPr/>
          </p:nvSpPr>
          <p:spPr>
            <a:xfrm>
              <a:off x="947009" y="693006"/>
              <a:ext cx="47565" cy="327308"/>
            </a:xfrm>
            <a:prstGeom prst="rect">
              <a:avLst/>
            </a:prstGeom>
            <a:noFill/>
            <a:ln>
              <a:noFill/>
            </a:ln>
          </p:spPr>
          <p:txBody>
            <a:bodyPr anchorCtr="0" anchor="ctr" bIns="43175" lIns="259800" spcFirstLastPara="1" rIns="43175" wrap="square" tIns="43175">
              <a:noAutofit/>
            </a:bodyPr>
            <a:lstStyle/>
            <a:p>
              <a:pPr indent="0" lvl="0" marL="0" marR="0" rtl="0" algn="l">
                <a:lnSpc>
                  <a:spcPct val="90000"/>
                </a:lnSpc>
                <a:spcBef>
                  <a:spcPts val="0"/>
                </a:spcBef>
                <a:spcAft>
                  <a:spcPts val="0"/>
                </a:spcAft>
                <a:buClr>
                  <a:srgbClr val="000000"/>
                </a:buClr>
                <a:buSzPts val="1700"/>
                <a:buFont typeface="Arial"/>
                <a:buNone/>
              </a:pPr>
              <a:r>
                <a:t/>
              </a:r>
              <a:endParaRPr b="0" i="0" sz="1700" u="none" cap="none" strike="noStrike">
                <a:solidFill>
                  <a:schemeClr val="lt1"/>
                </a:solidFill>
                <a:latin typeface="Arial"/>
                <a:ea typeface="Arial"/>
                <a:cs typeface="Arial"/>
                <a:sym typeface="Arial"/>
              </a:endParaRPr>
            </a:p>
          </p:txBody>
        </p:sp>
        <p:sp>
          <p:nvSpPr>
            <p:cNvPr id="112" name="Google Shape;112;p52"/>
            <p:cNvSpPr/>
            <p:nvPr/>
          </p:nvSpPr>
          <p:spPr>
            <a:xfrm>
              <a:off x="1654400" y="614062"/>
              <a:ext cx="409135" cy="409135"/>
            </a:xfrm>
            <a:prstGeom prst="ellipse">
              <a:avLst/>
            </a:prstGeom>
            <a:solidFill>
              <a:schemeClr val="lt1"/>
            </a:solidFill>
            <a:ln cap="flat" cmpd="sng" w="25400">
              <a:solidFill>
                <a:srgbClr val="4D85EB"/>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3" name="Google Shape;113;p52"/>
            <p:cNvSpPr/>
            <p:nvPr/>
          </p:nvSpPr>
          <p:spPr>
            <a:xfrm>
              <a:off x="929803" y="1161214"/>
              <a:ext cx="49468" cy="327308"/>
            </a:xfrm>
            <a:prstGeom prst="rect">
              <a:avLst/>
            </a:prstGeom>
            <a:solidFill>
              <a:srgbClr val="5B8DF1"/>
            </a:solidFill>
            <a:ln cap="flat" cmpd="sng" w="2540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4" name="Google Shape;114;p52"/>
            <p:cNvSpPr txBox="1"/>
            <p:nvPr/>
          </p:nvSpPr>
          <p:spPr>
            <a:xfrm>
              <a:off x="929803" y="1161214"/>
              <a:ext cx="49468" cy="327308"/>
            </a:xfrm>
            <a:prstGeom prst="rect">
              <a:avLst/>
            </a:prstGeom>
            <a:noFill/>
            <a:ln>
              <a:noFill/>
            </a:ln>
          </p:spPr>
          <p:txBody>
            <a:bodyPr anchorCtr="0" anchor="ctr" bIns="43175" lIns="259800" spcFirstLastPara="1" rIns="43175" wrap="square" tIns="43175">
              <a:noAutofit/>
            </a:bodyPr>
            <a:lstStyle/>
            <a:p>
              <a:pPr indent="0" lvl="0" marL="0" marR="0" rtl="0" algn="l">
                <a:lnSpc>
                  <a:spcPct val="90000"/>
                </a:lnSpc>
                <a:spcBef>
                  <a:spcPts val="0"/>
                </a:spcBef>
                <a:spcAft>
                  <a:spcPts val="0"/>
                </a:spcAft>
                <a:buClr>
                  <a:srgbClr val="000000"/>
                </a:buClr>
                <a:buSzPts val="1700"/>
                <a:buFont typeface="Arial"/>
                <a:buNone/>
              </a:pPr>
              <a:r>
                <a:t/>
              </a:r>
              <a:endParaRPr b="0" i="0" sz="1700" u="none" cap="none" strike="noStrike">
                <a:solidFill>
                  <a:schemeClr val="lt1"/>
                </a:solidFill>
                <a:latin typeface="Arial"/>
                <a:ea typeface="Arial"/>
                <a:cs typeface="Arial"/>
                <a:sym typeface="Arial"/>
              </a:endParaRPr>
            </a:p>
          </p:txBody>
        </p:sp>
        <p:sp>
          <p:nvSpPr>
            <p:cNvPr id="115" name="Google Shape;115;p52"/>
            <p:cNvSpPr/>
            <p:nvPr/>
          </p:nvSpPr>
          <p:spPr>
            <a:xfrm>
              <a:off x="1816830" y="1104953"/>
              <a:ext cx="409135" cy="409135"/>
            </a:xfrm>
            <a:prstGeom prst="ellipse">
              <a:avLst/>
            </a:prstGeom>
            <a:solidFill>
              <a:schemeClr val="lt1"/>
            </a:solidFill>
            <a:ln cap="flat" cmpd="sng" w="25400">
              <a:solidFill>
                <a:srgbClr val="5B8DF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6" name="Google Shape;116;p52"/>
            <p:cNvSpPr/>
            <p:nvPr/>
          </p:nvSpPr>
          <p:spPr>
            <a:xfrm>
              <a:off x="935888" y="1634017"/>
              <a:ext cx="45711" cy="327308"/>
            </a:xfrm>
            <a:prstGeom prst="rect">
              <a:avLst/>
            </a:prstGeom>
            <a:solidFill>
              <a:srgbClr val="6A96F5"/>
            </a:solidFill>
            <a:ln cap="flat" cmpd="sng" w="2540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7" name="Google Shape;117;p52"/>
            <p:cNvSpPr txBox="1"/>
            <p:nvPr/>
          </p:nvSpPr>
          <p:spPr>
            <a:xfrm>
              <a:off x="935888" y="1634017"/>
              <a:ext cx="45711" cy="327308"/>
            </a:xfrm>
            <a:prstGeom prst="rect">
              <a:avLst/>
            </a:prstGeom>
            <a:noFill/>
            <a:ln>
              <a:noFill/>
            </a:ln>
          </p:spPr>
          <p:txBody>
            <a:bodyPr anchorCtr="0" anchor="ctr" bIns="43175" lIns="259800" spcFirstLastPara="1" rIns="43175" wrap="square" tIns="43175">
              <a:noAutofit/>
            </a:bodyPr>
            <a:lstStyle/>
            <a:p>
              <a:pPr indent="0" lvl="0" marL="0" marR="0" rtl="0" algn="l">
                <a:lnSpc>
                  <a:spcPct val="90000"/>
                </a:lnSpc>
                <a:spcBef>
                  <a:spcPts val="0"/>
                </a:spcBef>
                <a:spcAft>
                  <a:spcPts val="0"/>
                </a:spcAft>
                <a:buClr>
                  <a:srgbClr val="000000"/>
                </a:buClr>
                <a:buSzPts val="1700"/>
                <a:buFont typeface="Arial"/>
                <a:buNone/>
              </a:pPr>
              <a:r>
                <a:t/>
              </a:r>
              <a:endParaRPr b="0" i="0" sz="1700" u="none" cap="none" strike="noStrike">
                <a:solidFill>
                  <a:schemeClr val="lt1"/>
                </a:solidFill>
                <a:latin typeface="Arial"/>
                <a:ea typeface="Arial"/>
                <a:cs typeface="Arial"/>
                <a:sym typeface="Arial"/>
              </a:endParaRPr>
            </a:p>
          </p:txBody>
        </p:sp>
        <p:sp>
          <p:nvSpPr>
            <p:cNvPr id="118" name="Google Shape;118;p52"/>
            <p:cNvSpPr/>
            <p:nvPr/>
          </p:nvSpPr>
          <p:spPr>
            <a:xfrm>
              <a:off x="1868692" y="1596203"/>
              <a:ext cx="409135" cy="409135"/>
            </a:xfrm>
            <a:prstGeom prst="ellipse">
              <a:avLst/>
            </a:prstGeom>
            <a:solidFill>
              <a:schemeClr val="lt1"/>
            </a:solidFill>
            <a:ln cap="flat" cmpd="sng" w="25400">
              <a:solidFill>
                <a:srgbClr val="6A96F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9" name="Google Shape;119;p52"/>
            <p:cNvSpPr/>
            <p:nvPr/>
          </p:nvSpPr>
          <p:spPr>
            <a:xfrm>
              <a:off x="940956" y="2112869"/>
              <a:ext cx="45733" cy="327308"/>
            </a:xfrm>
            <a:prstGeom prst="rect">
              <a:avLst/>
            </a:prstGeom>
            <a:solidFill>
              <a:srgbClr val="7AA1F9"/>
            </a:solidFill>
            <a:ln cap="flat" cmpd="sng" w="2540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0" name="Google Shape;120;p52"/>
            <p:cNvSpPr txBox="1"/>
            <p:nvPr/>
          </p:nvSpPr>
          <p:spPr>
            <a:xfrm>
              <a:off x="940956" y="2112869"/>
              <a:ext cx="45733" cy="327308"/>
            </a:xfrm>
            <a:prstGeom prst="rect">
              <a:avLst/>
            </a:prstGeom>
            <a:noFill/>
            <a:ln>
              <a:noFill/>
            </a:ln>
          </p:spPr>
          <p:txBody>
            <a:bodyPr anchorCtr="0" anchor="ctr" bIns="43175" lIns="259800" spcFirstLastPara="1" rIns="43175" wrap="square" tIns="43175">
              <a:noAutofit/>
            </a:bodyPr>
            <a:lstStyle/>
            <a:p>
              <a:pPr indent="0" lvl="0" marL="0" marR="0" rtl="0" algn="l">
                <a:lnSpc>
                  <a:spcPct val="90000"/>
                </a:lnSpc>
                <a:spcBef>
                  <a:spcPts val="0"/>
                </a:spcBef>
                <a:spcAft>
                  <a:spcPts val="0"/>
                </a:spcAft>
                <a:buClr>
                  <a:srgbClr val="000000"/>
                </a:buClr>
                <a:buSzPts val="1700"/>
                <a:buFont typeface="Arial"/>
                <a:buNone/>
              </a:pPr>
              <a:r>
                <a:t/>
              </a:r>
              <a:endParaRPr b="0" i="0" sz="1700" u="none" cap="none" strike="noStrike">
                <a:solidFill>
                  <a:schemeClr val="lt1"/>
                </a:solidFill>
                <a:latin typeface="Arial"/>
                <a:ea typeface="Arial"/>
                <a:cs typeface="Arial"/>
                <a:sym typeface="Arial"/>
              </a:endParaRPr>
            </a:p>
          </p:txBody>
        </p:sp>
        <p:sp>
          <p:nvSpPr>
            <p:cNvPr id="121" name="Google Shape;121;p52"/>
            <p:cNvSpPr/>
            <p:nvPr/>
          </p:nvSpPr>
          <p:spPr>
            <a:xfrm>
              <a:off x="1816830" y="2087453"/>
              <a:ext cx="409135" cy="409135"/>
            </a:xfrm>
            <a:prstGeom prst="ellipse">
              <a:avLst/>
            </a:prstGeom>
            <a:solidFill>
              <a:schemeClr val="lt1"/>
            </a:solidFill>
            <a:ln cap="flat" cmpd="sng" w="25400">
              <a:solidFill>
                <a:srgbClr val="7AA1F9"/>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2" name="Google Shape;122;p52"/>
            <p:cNvSpPr/>
            <p:nvPr/>
          </p:nvSpPr>
          <p:spPr>
            <a:xfrm>
              <a:off x="940355" y="2582062"/>
              <a:ext cx="45695" cy="327308"/>
            </a:xfrm>
            <a:prstGeom prst="rect">
              <a:avLst/>
            </a:prstGeom>
            <a:solidFill>
              <a:srgbClr val="8BABFC"/>
            </a:solidFill>
            <a:ln cap="flat" cmpd="sng" w="2540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3" name="Google Shape;123;p52"/>
            <p:cNvSpPr txBox="1"/>
            <p:nvPr/>
          </p:nvSpPr>
          <p:spPr>
            <a:xfrm>
              <a:off x="940355" y="2582062"/>
              <a:ext cx="45695" cy="327308"/>
            </a:xfrm>
            <a:prstGeom prst="rect">
              <a:avLst/>
            </a:prstGeom>
            <a:noFill/>
            <a:ln>
              <a:noFill/>
            </a:ln>
          </p:spPr>
          <p:txBody>
            <a:bodyPr anchorCtr="0" anchor="ctr" bIns="43175" lIns="259800" spcFirstLastPara="1" rIns="43175" wrap="square" tIns="43175">
              <a:noAutofit/>
            </a:bodyPr>
            <a:lstStyle/>
            <a:p>
              <a:pPr indent="0" lvl="0" marL="0" marR="0" rtl="0" algn="l">
                <a:lnSpc>
                  <a:spcPct val="90000"/>
                </a:lnSpc>
                <a:spcBef>
                  <a:spcPts val="0"/>
                </a:spcBef>
                <a:spcAft>
                  <a:spcPts val="0"/>
                </a:spcAft>
                <a:buClr>
                  <a:srgbClr val="000000"/>
                </a:buClr>
                <a:buSzPts val="1700"/>
                <a:buFont typeface="Arial"/>
                <a:buNone/>
              </a:pPr>
              <a:r>
                <a:t/>
              </a:r>
              <a:endParaRPr b="0" i="0" sz="1700" u="none" cap="none" strike="noStrike">
                <a:solidFill>
                  <a:schemeClr val="lt1"/>
                </a:solidFill>
                <a:latin typeface="Arial"/>
                <a:ea typeface="Arial"/>
                <a:cs typeface="Arial"/>
                <a:sym typeface="Arial"/>
              </a:endParaRPr>
            </a:p>
          </p:txBody>
        </p:sp>
        <p:sp>
          <p:nvSpPr>
            <p:cNvPr id="124" name="Google Shape;124;p52"/>
            <p:cNvSpPr/>
            <p:nvPr/>
          </p:nvSpPr>
          <p:spPr>
            <a:xfrm>
              <a:off x="1654400" y="2578343"/>
              <a:ext cx="409135" cy="409135"/>
            </a:xfrm>
            <a:prstGeom prst="ellipse">
              <a:avLst/>
            </a:prstGeom>
            <a:solidFill>
              <a:schemeClr val="lt1"/>
            </a:solidFill>
            <a:ln cap="flat" cmpd="sng" w="25400">
              <a:solidFill>
                <a:srgbClr val="8BABF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5" name="Google Shape;125;p52"/>
            <p:cNvSpPr/>
            <p:nvPr/>
          </p:nvSpPr>
          <p:spPr>
            <a:xfrm>
              <a:off x="942264" y="3026818"/>
              <a:ext cx="61603" cy="327308"/>
            </a:xfrm>
            <a:prstGeom prst="rect">
              <a:avLst/>
            </a:prstGeom>
            <a:solidFill>
              <a:srgbClr val="9CB6FE"/>
            </a:solidFill>
            <a:ln cap="flat" cmpd="sng" w="2540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6" name="Google Shape;126;p52"/>
            <p:cNvSpPr txBox="1"/>
            <p:nvPr/>
          </p:nvSpPr>
          <p:spPr>
            <a:xfrm>
              <a:off x="942264" y="3026818"/>
              <a:ext cx="61603" cy="327308"/>
            </a:xfrm>
            <a:prstGeom prst="rect">
              <a:avLst/>
            </a:prstGeom>
            <a:noFill/>
            <a:ln>
              <a:noFill/>
            </a:ln>
          </p:spPr>
          <p:txBody>
            <a:bodyPr anchorCtr="0" anchor="ctr" bIns="43175" lIns="259800" spcFirstLastPara="1" rIns="43175" wrap="square" tIns="43175">
              <a:noAutofit/>
            </a:bodyPr>
            <a:lstStyle/>
            <a:p>
              <a:pPr indent="0" lvl="0" marL="0" marR="0" rtl="0" algn="l">
                <a:lnSpc>
                  <a:spcPct val="90000"/>
                </a:lnSpc>
                <a:spcBef>
                  <a:spcPts val="0"/>
                </a:spcBef>
                <a:spcAft>
                  <a:spcPts val="0"/>
                </a:spcAft>
                <a:buClr>
                  <a:srgbClr val="000000"/>
                </a:buClr>
                <a:buSzPts val="1700"/>
                <a:buFont typeface="Arial"/>
                <a:buNone/>
              </a:pPr>
              <a:r>
                <a:t/>
              </a:r>
              <a:endParaRPr b="0" i="0" sz="1700" u="none" cap="none" strike="noStrike">
                <a:solidFill>
                  <a:schemeClr val="lt1"/>
                </a:solidFill>
                <a:latin typeface="Arial"/>
                <a:ea typeface="Arial"/>
                <a:cs typeface="Arial"/>
                <a:sym typeface="Arial"/>
              </a:endParaRPr>
            </a:p>
          </p:txBody>
        </p:sp>
        <p:sp>
          <p:nvSpPr>
            <p:cNvPr id="127" name="Google Shape;127;p52"/>
            <p:cNvSpPr/>
            <p:nvPr/>
          </p:nvSpPr>
          <p:spPr>
            <a:xfrm>
              <a:off x="1357993" y="3069594"/>
              <a:ext cx="409135" cy="409135"/>
            </a:xfrm>
            <a:prstGeom prst="ellipse">
              <a:avLst/>
            </a:prstGeom>
            <a:solidFill>
              <a:schemeClr val="lt1"/>
            </a:solidFill>
            <a:ln cap="flat" cmpd="sng" w="25400">
              <a:solidFill>
                <a:srgbClr val="9CB6FE"/>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28" name="Google Shape;128;p52"/>
          <p:cNvSpPr txBox="1"/>
          <p:nvPr/>
        </p:nvSpPr>
        <p:spPr>
          <a:xfrm>
            <a:off x="3618600" y="2135525"/>
            <a:ext cx="1906800" cy="2400627"/>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2000"/>
              <a:buFont typeface="Arial"/>
              <a:buNone/>
            </a:pPr>
            <a:r>
              <a:rPr b="1" i="0" lang="en-US" sz="14400" u="none" cap="none" strike="noStrike">
                <a:solidFill>
                  <a:srgbClr val="B7B7B7"/>
                </a:solidFill>
                <a:latin typeface="Calibri"/>
                <a:ea typeface="Calibri"/>
                <a:cs typeface="Calibri"/>
                <a:sym typeface="Calibri"/>
              </a:rPr>
              <a:t>1</a:t>
            </a:r>
            <a:endParaRPr b="1" i="0" sz="12000" u="none" cap="none" strike="noStrike">
              <a:solidFill>
                <a:srgbClr val="B7B7B7"/>
              </a:solidFill>
              <a:latin typeface="Calibri"/>
              <a:ea typeface="Calibri"/>
              <a:cs typeface="Calibri"/>
              <a:sym typeface="Calibri"/>
            </a:endParaRPr>
          </a:p>
        </p:txBody>
      </p:sp>
    </p:spTree>
  </p:cSld>
  <p:clrMapOvr>
    <a:masterClrMapping/>
  </p:clrMapOvr>
</p:sld>
</file>

<file path=ppt/slides/slide4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82" name="Shape 582"/>
        <p:cNvGrpSpPr/>
        <p:nvPr/>
      </p:nvGrpSpPr>
      <p:grpSpPr>
        <a:xfrm>
          <a:off x="0" y="0"/>
          <a:ext cx="0" cy="0"/>
          <a:chOff x="0" y="0"/>
          <a:chExt cx="0" cy="0"/>
        </a:xfrm>
      </p:grpSpPr>
      <p:sp>
        <p:nvSpPr>
          <p:cNvPr id="583" name="Google Shape;583;p60"/>
          <p:cNvSpPr txBox="1"/>
          <p:nvPr>
            <p:ph idx="1" type="subTitle"/>
          </p:nvPr>
        </p:nvSpPr>
        <p:spPr>
          <a:xfrm flipH="1">
            <a:off x="2684000" y="1247225"/>
            <a:ext cx="5757300" cy="1855200"/>
          </a:xfrm>
          <a:prstGeom prst="rect">
            <a:avLst/>
          </a:prstGeom>
          <a:noFill/>
          <a:ln>
            <a:noFill/>
          </a:ln>
        </p:spPr>
        <p:txBody>
          <a:bodyPr anchorCtr="0" anchor="ctr" bIns="91425" lIns="91425" spcFirstLastPara="1" rIns="91425" wrap="square" tIns="91425">
            <a:noAutofit/>
          </a:bodyPr>
          <a:lstStyle/>
          <a:p>
            <a:pPr indent="-342900" lvl="0" marL="457200" rtl="0" algn="r">
              <a:lnSpc>
                <a:spcPct val="100000"/>
              </a:lnSpc>
              <a:spcBef>
                <a:spcPts val="0"/>
              </a:spcBef>
              <a:spcAft>
                <a:spcPts val="0"/>
              </a:spcAft>
              <a:buSzPts val="1800"/>
              <a:buFont typeface="Didact Gothic"/>
              <a:buNone/>
            </a:pPr>
            <a:r>
              <a:rPr b="1" lang="en-US" sz="4000">
                <a:solidFill>
                  <a:schemeClr val="accent1"/>
                </a:solidFill>
                <a:latin typeface="Arial"/>
                <a:ea typeface="Arial"/>
                <a:cs typeface="Arial"/>
                <a:sym typeface="Arial"/>
              </a:rPr>
              <a:t>Check your understanding!</a:t>
            </a:r>
            <a:endParaRPr/>
          </a:p>
        </p:txBody>
      </p:sp>
    </p:spTree>
  </p:cSld>
  <p:clrMapOvr>
    <a:masterClrMapping/>
  </p:clrMapOvr>
</p:sld>
</file>

<file path=ppt/slides/slide4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87" name="Shape 587"/>
        <p:cNvGrpSpPr/>
        <p:nvPr/>
      </p:nvGrpSpPr>
      <p:grpSpPr>
        <a:xfrm>
          <a:off x="0" y="0"/>
          <a:ext cx="0" cy="0"/>
          <a:chOff x="0" y="0"/>
          <a:chExt cx="0" cy="0"/>
        </a:xfrm>
      </p:grpSpPr>
      <p:sp>
        <p:nvSpPr>
          <p:cNvPr id="588" name="Google Shape;588;g21a482fdae0_0_6"/>
          <p:cNvSpPr txBox="1"/>
          <p:nvPr>
            <p:ph idx="4294967295" type="body"/>
          </p:nvPr>
        </p:nvSpPr>
        <p:spPr>
          <a:xfrm>
            <a:off x="325677" y="1076275"/>
            <a:ext cx="7528142" cy="3416400"/>
          </a:xfrm>
          <a:prstGeom prst="rect">
            <a:avLst/>
          </a:prstGeom>
          <a:noFill/>
          <a:ln>
            <a:noFill/>
          </a:ln>
        </p:spPr>
        <p:txBody>
          <a:bodyPr anchorCtr="0" anchor="t" bIns="91425" lIns="91425" spcFirstLastPara="1" rIns="91425" wrap="square" tIns="91425">
            <a:noAutofit/>
          </a:bodyPr>
          <a:lstStyle/>
          <a:p>
            <a:pPr indent="-342900" lvl="0" marL="342900" rtl="0" algn="l">
              <a:lnSpc>
                <a:spcPct val="115000"/>
              </a:lnSpc>
              <a:spcBef>
                <a:spcPts val="0"/>
              </a:spcBef>
              <a:spcAft>
                <a:spcPts val="0"/>
              </a:spcAft>
              <a:buSzPts val="1400"/>
              <a:buFont typeface="Arial"/>
              <a:buAutoNum type="arabicPeriod"/>
            </a:pPr>
            <a:r>
              <a:rPr lang="en-US" sz="1400">
                <a:solidFill>
                  <a:schemeClr val="accent6"/>
                </a:solidFill>
                <a:latin typeface="Arial"/>
                <a:ea typeface="Arial"/>
                <a:cs typeface="Arial"/>
                <a:sym typeface="Arial"/>
              </a:rPr>
              <a:t>Cognitive Behavioral Therapy (CBT) focuses on the interplay between thoughts, feelings, and behaviors to promote positive change. Which of the following best describes CBT?</a:t>
            </a:r>
            <a:endParaRPr sz="1400">
              <a:solidFill>
                <a:schemeClr val="accent6"/>
              </a:solidFill>
              <a:latin typeface="Arial"/>
              <a:ea typeface="Arial"/>
              <a:cs typeface="Arial"/>
              <a:sym typeface="Arial"/>
            </a:endParaRPr>
          </a:p>
          <a:p>
            <a:pPr indent="-342900" lvl="0" marL="540000" rtl="0" algn="l">
              <a:lnSpc>
                <a:spcPct val="100000"/>
              </a:lnSpc>
              <a:spcBef>
                <a:spcPts val="0"/>
              </a:spcBef>
              <a:spcAft>
                <a:spcPts val="0"/>
              </a:spcAft>
              <a:buClr>
                <a:schemeClr val="accent6"/>
              </a:buClr>
              <a:buSzPts val="1400"/>
              <a:buFont typeface="Arial"/>
              <a:buAutoNum type="alphaUcPeriod"/>
            </a:pPr>
            <a:r>
              <a:rPr lang="en-US" sz="1400">
                <a:solidFill>
                  <a:schemeClr val="accent6"/>
                </a:solidFill>
                <a:latin typeface="Arial"/>
                <a:ea typeface="Arial"/>
                <a:cs typeface="Arial"/>
                <a:sym typeface="Arial"/>
              </a:rPr>
              <a:t>A therapy approach that emphasizes the importance of interpersonal relationships. </a:t>
            </a:r>
            <a:endParaRPr sz="1400">
              <a:solidFill>
                <a:schemeClr val="accent6"/>
              </a:solidFill>
              <a:latin typeface="Arial"/>
              <a:ea typeface="Arial"/>
              <a:cs typeface="Arial"/>
              <a:sym typeface="Arial"/>
            </a:endParaRPr>
          </a:p>
          <a:p>
            <a:pPr indent="-342900" lvl="0" marL="540000" rtl="0" algn="l">
              <a:lnSpc>
                <a:spcPct val="100000"/>
              </a:lnSpc>
              <a:spcBef>
                <a:spcPts val="0"/>
              </a:spcBef>
              <a:spcAft>
                <a:spcPts val="0"/>
              </a:spcAft>
              <a:buClr>
                <a:schemeClr val="accent6"/>
              </a:buClr>
              <a:buSzPts val="1400"/>
              <a:buFont typeface="Arial"/>
              <a:buAutoNum type="alphaUcPeriod"/>
            </a:pPr>
            <a:r>
              <a:rPr lang="en-US" sz="1400">
                <a:solidFill>
                  <a:schemeClr val="accent6"/>
                </a:solidFill>
                <a:latin typeface="Arial"/>
                <a:ea typeface="Arial"/>
                <a:cs typeface="Arial"/>
                <a:sym typeface="Arial"/>
              </a:rPr>
              <a:t>A therapy approach that explores past childhood experiences. </a:t>
            </a:r>
            <a:endParaRPr sz="1400">
              <a:solidFill>
                <a:schemeClr val="accent6"/>
              </a:solidFill>
              <a:latin typeface="Arial"/>
              <a:ea typeface="Arial"/>
              <a:cs typeface="Arial"/>
              <a:sym typeface="Arial"/>
            </a:endParaRPr>
          </a:p>
          <a:p>
            <a:pPr indent="-342900" lvl="0" marL="540000" rtl="0" algn="l">
              <a:lnSpc>
                <a:spcPct val="100000"/>
              </a:lnSpc>
              <a:spcBef>
                <a:spcPts val="0"/>
              </a:spcBef>
              <a:spcAft>
                <a:spcPts val="0"/>
              </a:spcAft>
              <a:buClr>
                <a:schemeClr val="accent6"/>
              </a:buClr>
              <a:buSzPts val="1400"/>
              <a:buFont typeface="Arial"/>
              <a:buAutoNum type="alphaUcPeriod"/>
            </a:pPr>
            <a:r>
              <a:rPr lang="en-US" sz="1400">
                <a:solidFill>
                  <a:schemeClr val="accent6"/>
                </a:solidFill>
                <a:latin typeface="Arial"/>
                <a:ea typeface="Arial"/>
                <a:cs typeface="Arial"/>
                <a:sym typeface="Arial"/>
              </a:rPr>
              <a:t>A therapy approach that focuses on the mind-body connection. </a:t>
            </a:r>
            <a:endParaRPr sz="1400">
              <a:solidFill>
                <a:schemeClr val="accent6"/>
              </a:solidFill>
              <a:latin typeface="Arial"/>
              <a:ea typeface="Arial"/>
              <a:cs typeface="Arial"/>
              <a:sym typeface="Arial"/>
            </a:endParaRPr>
          </a:p>
          <a:p>
            <a:pPr indent="-342900" lvl="0" marL="540000" rtl="0" algn="l">
              <a:lnSpc>
                <a:spcPct val="100000"/>
              </a:lnSpc>
              <a:spcBef>
                <a:spcPts val="0"/>
              </a:spcBef>
              <a:spcAft>
                <a:spcPts val="0"/>
              </a:spcAft>
              <a:buClr>
                <a:schemeClr val="accent6"/>
              </a:buClr>
              <a:buSzPts val="1400"/>
              <a:buFont typeface="Arial"/>
              <a:buAutoNum type="alphaUcPeriod"/>
            </a:pPr>
            <a:r>
              <a:rPr lang="en-US" sz="1400">
                <a:solidFill>
                  <a:schemeClr val="accent6"/>
                </a:solidFill>
                <a:latin typeface="Arial"/>
                <a:ea typeface="Arial"/>
                <a:cs typeface="Arial"/>
                <a:sym typeface="Arial"/>
              </a:rPr>
              <a:t>A therapy approach that addresses the interrelationship between thoughts, feelings, and behaviors.</a:t>
            </a:r>
            <a:endParaRPr/>
          </a:p>
          <a:p>
            <a:pPr indent="0" lvl="0" marL="197100" rtl="0" algn="l">
              <a:lnSpc>
                <a:spcPct val="100000"/>
              </a:lnSpc>
              <a:spcBef>
                <a:spcPts val="0"/>
              </a:spcBef>
              <a:spcAft>
                <a:spcPts val="0"/>
              </a:spcAft>
              <a:buClr>
                <a:schemeClr val="dk2"/>
              </a:buClr>
              <a:buSzPts val="1400"/>
              <a:buNone/>
            </a:pPr>
            <a:r>
              <a:t/>
            </a:r>
            <a:endParaRPr sz="1400">
              <a:solidFill>
                <a:schemeClr val="accent6"/>
              </a:solidFill>
              <a:latin typeface="Arial"/>
              <a:ea typeface="Arial"/>
              <a:cs typeface="Arial"/>
              <a:sym typeface="Arial"/>
            </a:endParaRPr>
          </a:p>
          <a:p>
            <a:pPr indent="-342900" lvl="0" marL="342900" rtl="0" algn="l">
              <a:lnSpc>
                <a:spcPct val="115000"/>
              </a:lnSpc>
              <a:spcBef>
                <a:spcPts val="0"/>
              </a:spcBef>
              <a:spcAft>
                <a:spcPts val="0"/>
              </a:spcAft>
              <a:buSzPts val="1400"/>
              <a:buFont typeface="Arial"/>
              <a:buAutoNum type="arabicPeriod" startAt="2"/>
            </a:pPr>
            <a:r>
              <a:rPr lang="en-US" sz="1400">
                <a:solidFill>
                  <a:schemeClr val="accent6"/>
                </a:solidFill>
                <a:latin typeface="Arial"/>
                <a:ea typeface="Arial"/>
                <a:cs typeface="Arial"/>
                <a:sym typeface="Arial"/>
              </a:rPr>
              <a:t>Psychodynamic counseling places emphasis on unconscious processes and early life experiences in shaping an individual's development and personality. What is the primary focus of psychodynamic counseling?</a:t>
            </a:r>
            <a:endParaRPr/>
          </a:p>
          <a:p>
            <a:pPr indent="-342900" lvl="0" marL="540000" rtl="0" algn="l">
              <a:lnSpc>
                <a:spcPct val="115000"/>
              </a:lnSpc>
              <a:spcBef>
                <a:spcPts val="0"/>
              </a:spcBef>
              <a:spcAft>
                <a:spcPts val="0"/>
              </a:spcAft>
              <a:buClr>
                <a:schemeClr val="accent6"/>
              </a:buClr>
              <a:buSzPts val="1400"/>
              <a:buFont typeface="Arial"/>
              <a:buAutoNum type="alphaUcPeriod"/>
            </a:pPr>
            <a:r>
              <a:rPr lang="en-US" sz="1400">
                <a:solidFill>
                  <a:schemeClr val="accent6"/>
                </a:solidFill>
                <a:latin typeface="Arial"/>
                <a:ea typeface="Arial"/>
                <a:cs typeface="Arial"/>
                <a:sym typeface="Arial"/>
              </a:rPr>
              <a:t>Addressing immediate behavioral concerns. </a:t>
            </a:r>
            <a:endParaRPr/>
          </a:p>
          <a:p>
            <a:pPr indent="-342900" lvl="0" marL="540000" rtl="0" algn="l">
              <a:lnSpc>
                <a:spcPct val="115000"/>
              </a:lnSpc>
              <a:spcBef>
                <a:spcPts val="0"/>
              </a:spcBef>
              <a:spcAft>
                <a:spcPts val="0"/>
              </a:spcAft>
              <a:buClr>
                <a:schemeClr val="accent6"/>
              </a:buClr>
              <a:buSzPts val="1400"/>
              <a:buFont typeface="Arial"/>
              <a:buAutoNum type="alphaUcPeriod"/>
            </a:pPr>
            <a:r>
              <a:rPr lang="en-US" sz="1400">
                <a:solidFill>
                  <a:schemeClr val="accent6"/>
                </a:solidFill>
                <a:latin typeface="Arial"/>
                <a:ea typeface="Arial"/>
                <a:cs typeface="Arial"/>
                <a:sym typeface="Arial"/>
              </a:rPr>
              <a:t>Examining current thought patterns and cognitive distortions. </a:t>
            </a:r>
            <a:endParaRPr/>
          </a:p>
          <a:p>
            <a:pPr indent="-342900" lvl="0" marL="540000" rtl="0" algn="l">
              <a:lnSpc>
                <a:spcPct val="115000"/>
              </a:lnSpc>
              <a:spcBef>
                <a:spcPts val="0"/>
              </a:spcBef>
              <a:spcAft>
                <a:spcPts val="0"/>
              </a:spcAft>
              <a:buClr>
                <a:schemeClr val="accent6"/>
              </a:buClr>
              <a:buSzPts val="1400"/>
              <a:buFont typeface="Arial"/>
              <a:buAutoNum type="alphaUcPeriod"/>
            </a:pPr>
            <a:r>
              <a:rPr lang="en-US" sz="1400">
                <a:solidFill>
                  <a:schemeClr val="accent6"/>
                </a:solidFill>
                <a:latin typeface="Arial"/>
                <a:ea typeface="Arial"/>
                <a:cs typeface="Arial"/>
                <a:sym typeface="Arial"/>
              </a:rPr>
              <a:t>Exploring childhood experiences and unconscious influences. </a:t>
            </a:r>
            <a:endParaRPr/>
          </a:p>
          <a:p>
            <a:pPr indent="-342900" lvl="0" marL="540000" rtl="0" algn="l">
              <a:lnSpc>
                <a:spcPct val="115000"/>
              </a:lnSpc>
              <a:spcBef>
                <a:spcPts val="0"/>
              </a:spcBef>
              <a:spcAft>
                <a:spcPts val="0"/>
              </a:spcAft>
              <a:buClr>
                <a:schemeClr val="accent6"/>
              </a:buClr>
              <a:buSzPts val="1400"/>
              <a:buFont typeface="Arial"/>
              <a:buAutoNum type="alphaUcPeriod"/>
            </a:pPr>
            <a:r>
              <a:rPr lang="en-US" sz="1400">
                <a:solidFill>
                  <a:schemeClr val="accent6"/>
                </a:solidFill>
                <a:latin typeface="Arial"/>
                <a:ea typeface="Arial"/>
                <a:cs typeface="Arial"/>
                <a:sym typeface="Arial"/>
              </a:rPr>
              <a:t>Promoting self-acceptance and mindfulness</a:t>
            </a:r>
            <a:r>
              <a:rPr lang="en-US" sz="1400">
                <a:solidFill>
                  <a:srgbClr val="374151"/>
                </a:solidFill>
                <a:latin typeface="Arial"/>
                <a:ea typeface="Arial"/>
                <a:cs typeface="Arial"/>
                <a:sym typeface="Arial"/>
              </a:rPr>
              <a:t>.</a:t>
            </a:r>
            <a:endParaRPr/>
          </a:p>
          <a:p>
            <a:pPr indent="0" lvl="0" marL="197100" rtl="0" algn="l">
              <a:lnSpc>
                <a:spcPct val="100000"/>
              </a:lnSpc>
              <a:spcBef>
                <a:spcPts val="0"/>
              </a:spcBef>
              <a:spcAft>
                <a:spcPts val="0"/>
              </a:spcAft>
              <a:buClr>
                <a:schemeClr val="dk2"/>
              </a:buClr>
              <a:buSzPts val="1600"/>
              <a:buNone/>
            </a:pPr>
            <a:r>
              <a:t/>
            </a:r>
            <a:endParaRPr sz="1600">
              <a:solidFill>
                <a:schemeClr val="accent6"/>
              </a:solidFill>
              <a:latin typeface="Arial"/>
              <a:ea typeface="Arial"/>
              <a:cs typeface="Arial"/>
              <a:sym typeface="Arial"/>
            </a:endParaRPr>
          </a:p>
          <a:p>
            <a:pPr indent="-228600" lvl="0" marL="342900" rtl="0" algn="l">
              <a:lnSpc>
                <a:spcPct val="100000"/>
              </a:lnSpc>
              <a:spcBef>
                <a:spcPts val="1900"/>
              </a:spcBef>
              <a:spcAft>
                <a:spcPts val="0"/>
              </a:spcAft>
              <a:buSzPts val="1800"/>
              <a:buFont typeface="Arial"/>
              <a:buNone/>
            </a:pPr>
            <a:r>
              <a:t/>
            </a:r>
            <a:endParaRPr sz="1400">
              <a:solidFill>
                <a:schemeClr val="accent6"/>
              </a:solidFill>
              <a:latin typeface="Arial"/>
              <a:ea typeface="Arial"/>
              <a:cs typeface="Arial"/>
              <a:sym typeface="Arial"/>
            </a:endParaRPr>
          </a:p>
        </p:txBody>
      </p:sp>
      <p:sp>
        <p:nvSpPr>
          <p:cNvPr id="589" name="Google Shape;589;g21a482fdae0_0_6"/>
          <p:cNvSpPr txBox="1"/>
          <p:nvPr>
            <p:ph type="title"/>
          </p:nvPr>
        </p:nvSpPr>
        <p:spPr>
          <a:xfrm>
            <a:off x="717800" y="383175"/>
            <a:ext cx="7708200" cy="740400"/>
          </a:xfrm>
          <a:prstGeom prst="rect">
            <a:avLst/>
          </a:prstGeom>
          <a:noFill/>
          <a:ln>
            <a:noFill/>
          </a:ln>
        </p:spPr>
        <p:txBody>
          <a:bodyPr anchorCtr="0" anchor="t" bIns="91425" lIns="91425" spcFirstLastPara="1" rIns="91425" wrap="square" tIns="91425">
            <a:noAutofit/>
          </a:bodyPr>
          <a:lstStyle/>
          <a:p>
            <a:pPr indent="-228600" lvl="0" marL="457200" rtl="0" algn="l">
              <a:lnSpc>
                <a:spcPct val="115000"/>
              </a:lnSpc>
              <a:spcBef>
                <a:spcPts val="0"/>
              </a:spcBef>
              <a:spcAft>
                <a:spcPts val="0"/>
              </a:spcAft>
              <a:buSzPts val="2800"/>
              <a:buNone/>
            </a:pPr>
            <a:r>
              <a:rPr lang="en-US" sz="3000">
                <a:latin typeface="Arial"/>
                <a:ea typeface="Arial"/>
                <a:cs typeface="Arial"/>
                <a:sym typeface="Arial"/>
              </a:rPr>
              <a:t>Check your understanding!</a:t>
            </a:r>
            <a:endParaRPr sz="3000">
              <a:latin typeface="Arial"/>
              <a:ea typeface="Arial"/>
              <a:cs typeface="Arial"/>
              <a:sym typeface="Arial"/>
            </a:endParaRPr>
          </a:p>
        </p:txBody>
      </p:sp>
      <p:pic>
        <p:nvPicPr>
          <p:cNvPr descr="Εικόνα που περιέχει λογότυπο&#10;&#10;Περιγραφή που δημιουργήθηκε αυτόματα" id="590" name="Google Shape;590;g21a482fdae0_0_6"/>
          <p:cNvPicPr preferRelativeResize="0"/>
          <p:nvPr/>
        </p:nvPicPr>
        <p:blipFill rotWithShape="1">
          <a:blip r:embed="rId3">
            <a:alphaModFix/>
          </a:blip>
          <a:srcRect b="0" l="0" r="0" t="0"/>
          <a:stretch/>
        </p:blipFill>
        <p:spPr>
          <a:xfrm>
            <a:off x="6475413" y="4430535"/>
            <a:ext cx="2601408" cy="649180"/>
          </a:xfrm>
          <a:prstGeom prst="rect">
            <a:avLst/>
          </a:prstGeom>
          <a:noFill/>
          <a:ln>
            <a:noFill/>
          </a:ln>
        </p:spPr>
      </p:pic>
    </p:spTree>
  </p:cSld>
  <p:clrMapOvr>
    <a:masterClrMapping/>
  </p:clrMapOvr>
</p:sld>
</file>

<file path=ppt/slides/slide4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94" name="Shape 594"/>
        <p:cNvGrpSpPr/>
        <p:nvPr/>
      </p:nvGrpSpPr>
      <p:grpSpPr>
        <a:xfrm>
          <a:off x="0" y="0"/>
          <a:ext cx="0" cy="0"/>
          <a:chOff x="0" y="0"/>
          <a:chExt cx="0" cy="0"/>
        </a:xfrm>
      </p:grpSpPr>
      <p:sp>
        <p:nvSpPr>
          <p:cNvPr id="595" name="Google Shape;595;g2587bb1805a_0_11"/>
          <p:cNvSpPr txBox="1"/>
          <p:nvPr>
            <p:ph idx="1" type="subTitle"/>
          </p:nvPr>
        </p:nvSpPr>
        <p:spPr>
          <a:xfrm>
            <a:off x="338203" y="1123575"/>
            <a:ext cx="7340597" cy="3398100"/>
          </a:xfrm>
          <a:prstGeom prst="rect">
            <a:avLst/>
          </a:prstGeom>
          <a:noFill/>
          <a:ln>
            <a:noFill/>
          </a:ln>
        </p:spPr>
        <p:txBody>
          <a:bodyPr anchorCtr="0" anchor="t" bIns="91425" lIns="91425" spcFirstLastPara="1" rIns="91425" wrap="square" tIns="91425">
            <a:noAutofit/>
          </a:bodyPr>
          <a:lstStyle/>
          <a:p>
            <a:pPr indent="-342900" lvl="0" marL="342900" rtl="0" algn="l">
              <a:lnSpc>
                <a:spcPct val="115000"/>
              </a:lnSpc>
              <a:spcBef>
                <a:spcPts val="0"/>
              </a:spcBef>
              <a:spcAft>
                <a:spcPts val="0"/>
              </a:spcAft>
              <a:buSzPts val="1400"/>
              <a:buFont typeface="Arial"/>
              <a:buAutoNum type="arabicPeriod" startAt="3"/>
            </a:pPr>
            <a:r>
              <a:rPr lang="en-US">
                <a:solidFill>
                  <a:schemeClr val="accent6"/>
                </a:solidFill>
                <a:latin typeface="Arial"/>
                <a:ea typeface="Arial"/>
                <a:cs typeface="Arial"/>
                <a:sym typeface="Arial"/>
              </a:rPr>
              <a:t>Mindfulness-Based Counseling incorporates mindfulness practices to cultivate present-moment awareness and acceptance. Which of the following best describes the goal of mindfulness-based counseling?</a:t>
            </a:r>
            <a:endParaRPr>
              <a:solidFill>
                <a:schemeClr val="accent6"/>
              </a:solidFill>
              <a:latin typeface="Arial"/>
              <a:ea typeface="Arial"/>
              <a:cs typeface="Arial"/>
              <a:sym typeface="Arial"/>
            </a:endParaRPr>
          </a:p>
          <a:p>
            <a:pPr indent="-342900" lvl="0" marL="540000" rtl="0" algn="l">
              <a:lnSpc>
                <a:spcPct val="115000"/>
              </a:lnSpc>
              <a:spcBef>
                <a:spcPts val="0"/>
              </a:spcBef>
              <a:spcAft>
                <a:spcPts val="0"/>
              </a:spcAft>
              <a:buClr>
                <a:schemeClr val="accent6"/>
              </a:buClr>
              <a:buSzPts val="1400"/>
              <a:buFont typeface="Arial"/>
              <a:buAutoNum type="alphaUcPeriod"/>
            </a:pPr>
            <a:r>
              <a:rPr lang="en-US">
                <a:solidFill>
                  <a:schemeClr val="accent6"/>
                </a:solidFill>
                <a:latin typeface="Arial"/>
                <a:ea typeface="Arial"/>
                <a:cs typeface="Arial"/>
                <a:sym typeface="Arial"/>
              </a:rPr>
              <a:t>Resolving past traumas and conflicts. </a:t>
            </a:r>
            <a:endParaRPr>
              <a:solidFill>
                <a:schemeClr val="accent6"/>
              </a:solidFill>
              <a:latin typeface="Arial"/>
              <a:ea typeface="Arial"/>
              <a:cs typeface="Arial"/>
              <a:sym typeface="Arial"/>
            </a:endParaRPr>
          </a:p>
          <a:p>
            <a:pPr indent="-342900" lvl="0" marL="540000" rtl="0" algn="l">
              <a:lnSpc>
                <a:spcPct val="115000"/>
              </a:lnSpc>
              <a:spcBef>
                <a:spcPts val="0"/>
              </a:spcBef>
              <a:spcAft>
                <a:spcPts val="0"/>
              </a:spcAft>
              <a:buClr>
                <a:schemeClr val="accent6"/>
              </a:buClr>
              <a:buSzPts val="1400"/>
              <a:buFont typeface="Arial"/>
              <a:buAutoNum type="alphaUcPeriod"/>
            </a:pPr>
            <a:r>
              <a:rPr lang="en-US">
                <a:solidFill>
                  <a:schemeClr val="accent6"/>
                </a:solidFill>
                <a:latin typeface="Arial"/>
                <a:ea typeface="Arial"/>
                <a:cs typeface="Arial"/>
                <a:sym typeface="Arial"/>
              </a:rPr>
              <a:t>Developing problem-solving skills and coping strategies. </a:t>
            </a:r>
            <a:endParaRPr>
              <a:solidFill>
                <a:schemeClr val="accent6"/>
              </a:solidFill>
              <a:latin typeface="Arial"/>
              <a:ea typeface="Arial"/>
              <a:cs typeface="Arial"/>
              <a:sym typeface="Arial"/>
            </a:endParaRPr>
          </a:p>
          <a:p>
            <a:pPr indent="-342900" lvl="0" marL="540000" rtl="0" algn="l">
              <a:lnSpc>
                <a:spcPct val="115000"/>
              </a:lnSpc>
              <a:spcBef>
                <a:spcPts val="0"/>
              </a:spcBef>
              <a:spcAft>
                <a:spcPts val="0"/>
              </a:spcAft>
              <a:buClr>
                <a:schemeClr val="accent6"/>
              </a:buClr>
              <a:buSzPts val="1400"/>
              <a:buFont typeface="Arial"/>
              <a:buAutoNum type="alphaUcPeriod"/>
            </a:pPr>
            <a:r>
              <a:rPr lang="en-US">
                <a:solidFill>
                  <a:schemeClr val="accent6"/>
                </a:solidFill>
                <a:latin typeface="Arial"/>
                <a:ea typeface="Arial"/>
                <a:cs typeface="Arial"/>
                <a:sym typeface="Arial"/>
              </a:rPr>
              <a:t>Cultivating self-compassion and empathy. </a:t>
            </a:r>
            <a:endParaRPr>
              <a:solidFill>
                <a:schemeClr val="accent6"/>
              </a:solidFill>
              <a:latin typeface="Arial"/>
              <a:ea typeface="Arial"/>
              <a:cs typeface="Arial"/>
              <a:sym typeface="Arial"/>
            </a:endParaRPr>
          </a:p>
          <a:p>
            <a:pPr indent="-342900" lvl="0" marL="540000" rtl="0" algn="l">
              <a:lnSpc>
                <a:spcPct val="115000"/>
              </a:lnSpc>
              <a:spcBef>
                <a:spcPts val="0"/>
              </a:spcBef>
              <a:spcAft>
                <a:spcPts val="0"/>
              </a:spcAft>
              <a:buClr>
                <a:schemeClr val="accent6"/>
              </a:buClr>
              <a:buSzPts val="1400"/>
              <a:buFont typeface="Arial"/>
              <a:buAutoNum type="alphaUcPeriod"/>
            </a:pPr>
            <a:r>
              <a:rPr lang="en-US">
                <a:solidFill>
                  <a:schemeClr val="accent6"/>
                </a:solidFill>
                <a:latin typeface="Arial"/>
                <a:ea typeface="Arial"/>
                <a:cs typeface="Arial"/>
                <a:sym typeface="Arial"/>
              </a:rPr>
              <a:t>Cultivating present-moment awareness and acceptance.</a:t>
            </a:r>
            <a:endParaRPr/>
          </a:p>
          <a:p>
            <a:pPr indent="0" lvl="0" marL="197100" rtl="0" algn="l">
              <a:lnSpc>
                <a:spcPct val="115000"/>
              </a:lnSpc>
              <a:spcBef>
                <a:spcPts val="0"/>
              </a:spcBef>
              <a:spcAft>
                <a:spcPts val="0"/>
              </a:spcAft>
              <a:buClr>
                <a:schemeClr val="dk1"/>
              </a:buClr>
              <a:buSzPts val="1400"/>
              <a:buNone/>
            </a:pPr>
            <a:r>
              <a:t/>
            </a:r>
            <a:endParaRPr>
              <a:solidFill>
                <a:schemeClr val="accent6"/>
              </a:solidFill>
              <a:latin typeface="Arial"/>
              <a:ea typeface="Arial"/>
              <a:cs typeface="Arial"/>
              <a:sym typeface="Arial"/>
            </a:endParaRPr>
          </a:p>
          <a:p>
            <a:pPr indent="0" lvl="0" marL="197100" rtl="0" algn="l">
              <a:lnSpc>
                <a:spcPct val="115000"/>
              </a:lnSpc>
              <a:spcBef>
                <a:spcPts val="0"/>
              </a:spcBef>
              <a:spcAft>
                <a:spcPts val="0"/>
              </a:spcAft>
              <a:buClr>
                <a:schemeClr val="dk1"/>
              </a:buClr>
              <a:buSzPts val="1400"/>
              <a:buNone/>
            </a:pPr>
            <a:r>
              <a:t/>
            </a:r>
            <a:endParaRPr>
              <a:solidFill>
                <a:schemeClr val="accent6"/>
              </a:solidFill>
              <a:latin typeface="Arial"/>
              <a:ea typeface="Arial"/>
              <a:cs typeface="Arial"/>
              <a:sym typeface="Arial"/>
            </a:endParaRPr>
          </a:p>
          <a:p>
            <a:pPr indent="0" lvl="0" marL="0" rtl="0" algn="l">
              <a:lnSpc>
                <a:spcPct val="100000"/>
              </a:lnSpc>
              <a:spcBef>
                <a:spcPts val="1900"/>
              </a:spcBef>
              <a:spcAft>
                <a:spcPts val="0"/>
              </a:spcAft>
              <a:buSzPts val="1400"/>
              <a:buNone/>
            </a:pPr>
            <a:r>
              <a:t/>
            </a:r>
            <a:endParaRPr/>
          </a:p>
        </p:txBody>
      </p:sp>
      <p:sp>
        <p:nvSpPr>
          <p:cNvPr id="596" name="Google Shape;596;g2587bb1805a_0_11"/>
          <p:cNvSpPr txBox="1"/>
          <p:nvPr>
            <p:ph type="title"/>
          </p:nvPr>
        </p:nvSpPr>
        <p:spPr>
          <a:xfrm>
            <a:off x="717800" y="383175"/>
            <a:ext cx="7708200" cy="740400"/>
          </a:xfrm>
          <a:prstGeom prst="rect">
            <a:avLst/>
          </a:prstGeom>
          <a:noFill/>
          <a:ln>
            <a:noFill/>
          </a:ln>
        </p:spPr>
        <p:txBody>
          <a:bodyPr anchorCtr="0" anchor="t" bIns="91425" lIns="91425" spcFirstLastPara="1" rIns="91425" wrap="square" tIns="91425">
            <a:noAutofit/>
          </a:bodyPr>
          <a:lstStyle/>
          <a:p>
            <a:pPr indent="-228600" lvl="0" marL="457200" rtl="0" algn="l">
              <a:lnSpc>
                <a:spcPct val="115000"/>
              </a:lnSpc>
              <a:spcBef>
                <a:spcPts val="0"/>
              </a:spcBef>
              <a:spcAft>
                <a:spcPts val="0"/>
              </a:spcAft>
              <a:buSzPts val="2800"/>
              <a:buNone/>
            </a:pPr>
            <a:r>
              <a:rPr lang="en-US" sz="3000">
                <a:latin typeface="Arial"/>
                <a:ea typeface="Arial"/>
                <a:cs typeface="Arial"/>
                <a:sym typeface="Arial"/>
              </a:rPr>
              <a:t>Check your understanding!</a:t>
            </a:r>
            <a:endParaRPr sz="3000">
              <a:latin typeface="Arial"/>
              <a:ea typeface="Arial"/>
              <a:cs typeface="Arial"/>
              <a:sym typeface="Arial"/>
            </a:endParaRPr>
          </a:p>
          <a:p>
            <a:pPr indent="0" lvl="0" marL="0" rtl="0" algn="l">
              <a:lnSpc>
                <a:spcPct val="100000"/>
              </a:lnSpc>
              <a:spcBef>
                <a:spcPts val="0"/>
              </a:spcBef>
              <a:spcAft>
                <a:spcPts val="0"/>
              </a:spcAft>
              <a:buSzPts val="2800"/>
              <a:buNone/>
            </a:pPr>
            <a:r>
              <a:t/>
            </a:r>
            <a:endParaRPr/>
          </a:p>
        </p:txBody>
      </p:sp>
      <p:pic>
        <p:nvPicPr>
          <p:cNvPr descr="Εικόνα που περιέχει λογότυπο&#10;&#10;Περιγραφή που δημιουργήθηκε αυτόματα" id="597" name="Google Shape;597;g2587bb1805a_0_11"/>
          <p:cNvPicPr preferRelativeResize="0"/>
          <p:nvPr/>
        </p:nvPicPr>
        <p:blipFill rotWithShape="1">
          <a:blip r:embed="rId3">
            <a:alphaModFix/>
          </a:blip>
          <a:srcRect b="0" l="0" r="0" t="0"/>
          <a:stretch/>
        </p:blipFill>
        <p:spPr>
          <a:xfrm>
            <a:off x="6475413" y="4430535"/>
            <a:ext cx="2601408" cy="649180"/>
          </a:xfrm>
          <a:prstGeom prst="rect">
            <a:avLst/>
          </a:prstGeom>
          <a:noFill/>
          <a:ln>
            <a:noFill/>
          </a:ln>
        </p:spPr>
      </p:pic>
    </p:spTree>
  </p:cSld>
  <p:clrMapOvr>
    <a:masterClrMapping/>
  </p:clrMapOvr>
</p:sld>
</file>

<file path=ppt/slides/slide4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01" name="Shape 601"/>
        <p:cNvGrpSpPr/>
        <p:nvPr/>
      </p:nvGrpSpPr>
      <p:grpSpPr>
        <a:xfrm>
          <a:off x="0" y="0"/>
          <a:ext cx="0" cy="0"/>
          <a:chOff x="0" y="0"/>
          <a:chExt cx="0" cy="0"/>
        </a:xfrm>
      </p:grpSpPr>
      <p:sp>
        <p:nvSpPr>
          <p:cNvPr id="602" name="Google Shape;602;g2587bb1805a_0_21"/>
          <p:cNvSpPr txBox="1"/>
          <p:nvPr>
            <p:ph type="title"/>
          </p:nvPr>
        </p:nvSpPr>
        <p:spPr>
          <a:xfrm>
            <a:off x="717800" y="383175"/>
            <a:ext cx="7708200" cy="740400"/>
          </a:xfrm>
          <a:prstGeom prst="rect">
            <a:avLst/>
          </a:prstGeom>
          <a:noFill/>
          <a:ln>
            <a:noFill/>
          </a:ln>
        </p:spPr>
        <p:txBody>
          <a:bodyPr anchorCtr="0" anchor="t" bIns="91425" lIns="91425" spcFirstLastPara="1" rIns="91425" wrap="square" tIns="91425">
            <a:noAutofit/>
          </a:bodyPr>
          <a:lstStyle/>
          <a:p>
            <a:pPr indent="-228600" lvl="0" marL="457200" rtl="0" algn="l">
              <a:lnSpc>
                <a:spcPct val="115000"/>
              </a:lnSpc>
              <a:spcBef>
                <a:spcPts val="0"/>
              </a:spcBef>
              <a:spcAft>
                <a:spcPts val="0"/>
              </a:spcAft>
              <a:buSzPts val="2800"/>
              <a:buNone/>
            </a:pPr>
            <a:r>
              <a:rPr lang="en-US" sz="3000">
                <a:latin typeface="Arial"/>
                <a:ea typeface="Arial"/>
                <a:cs typeface="Arial"/>
                <a:sym typeface="Arial"/>
              </a:rPr>
              <a:t>Check your understanding!</a:t>
            </a:r>
            <a:endParaRPr sz="3000">
              <a:latin typeface="Arial"/>
              <a:ea typeface="Arial"/>
              <a:cs typeface="Arial"/>
              <a:sym typeface="Arial"/>
            </a:endParaRPr>
          </a:p>
          <a:p>
            <a:pPr indent="0" lvl="0" marL="0" rtl="0" algn="l">
              <a:lnSpc>
                <a:spcPct val="100000"/>
              </a:lnSpc>
              <a:spcBef>
                <a:spcPts val="0"/>
              </a:spcBef>
              <a:spcAft>
                <a:spcPts val="0"/>
              </a:spcAft>
              <a:buSzPts val="2800"/>
              <a:buNone/>
            </a:pPr>
            <a:r>
              <a:t/>
            </a:r>
            <a:endParaRPr/>
          </a:p>
        </p:txBody>
      </p:sp>
      <p:sp>
        <p:nvSpPr>
          <p:cNvPr id="603" name="Google Shape;603;g2587bb1805a_0_21"/>
          <p:cNvSpPr txBox="1"/>
          <p:nvPr>
            <p:ph idx="1" type="subTitle"/>
          </p:nvPr>
        </p:nvSpPr>
        <p:spPr>
          <a:xfrm>
            <a:off x="517383" y="1123575"/>
            <a:ext cx="6739800" cy="3398100"/>
          </a:xfrm>
          <a:prstGeom prst="rect">
            <a:avLst/>
          </a:prstGeom>
          <a:noFill/>
          <a:ln>
            <a:noFill/>
          </a:ln>
        </p:spPr>
        <p:txBody>
          <a:bodyPr anchorCtr="0" anchor="t" bIns="91425" lIns="91425" spcFirstLastPara="1" rIns="91425" wrap="square" tIns="91425">
            <a:noAutofit/>
          </a:bodyPr>
          <a:lstStyle/>
          <a:p>
            <a:pPr indent="-342900" lvl="0" marL="342900" rtl="0" algn="l">
              <a:lnSpc>
                <a:spcPct val="115000"/>
              </a:lnSpc>
              <a:spcBef>
                <a:spcPts val="0"/>
              </a:spcBef>
              <a:spcAft>
                <a:spcPts val="0"/>
              </a:spcAft>
              <a:buSzPts val="1400"/>
              <a:buFont typeface="Arial"/>
              <a:buAutoNum type="arabicPeriod" startAt="5"/>
            </a:pPr>
            <a:r>
              <a:rPr lang="en-US">
                <a:solidFill>
                  <a:schemeClr val="accent6"/>
                </a:solidFill>
                <a:latin typeface="Arial"/>
                <a:ea typeface="Arial"/>
                <a:cs typeface="Arial"/>
                <a:sym typeface="Arial"/>
              </a:rPr>
              <a:t>Genetic Counseling primarily addresses genetic and hereditary factors to provide individuals with information and support related to their genetic conditions or risks. What is the main purpose of genetic counseling?</a:t>
            </a:r>
            <a:endParaRPr>
              <a:solidFill>
                <a:schemeClr val="accent6"/>
              </a:solidFill>
              <a:latin typeface="Arial"/>
              <a:ea typeface="Arial"/>
              <a:cs typeface="Arial"/>
              <a:sym typeface="Arial"/>
            </a:endParaRPr>
          </a:p>
          <a:p>
            <a:pPr indent="-342900" lvl="0" marL="540000" rtl="0" algn="l">
              <a:lnSpc>
                <a:spcPct val="115000"/>
              </a:lnSpc>
              <a:spcBef>
                <a:spcPts val="0"/>
              </a:spcBef>
              <a:spcAft>
                <a:spcPts val="0"/>
              </a:spcAft>
              <a:buClr>
                <a:schemeClr val="accent6"/>
              </a:buClr>
              <a:buSzPts val="1400"/>
              <a:buFont typeface="Arial"/>
              <a:buAutoNum type="alphaUcPeriod"/>
            </a:pPr>
            <a:r>
              <a:rPr lang="en-US">
                <a:solidFill>
                  <a:schemeClr val="accent6"/>
                </a:solidFill>
                <a:latin typeface="Arial"/>
                <a:ea typeface="Arial"/>
                <a:cs typeface="Arial"/>
                <a:sym typeface="Arial"/>
              </a:rPr>
              <a:t>Providing psychotherapeutic interventions for psychological disorders. </a:t>
            </a:r>
            <a:endParaRPr>
              <a:solidFill>
                <a:schemeClr val="accent6"/>
              </a:solidFill>
              <a:latin typeface="Arial"/>
              <a:ea typeface="Arial"/>
              <a:cs typeface="Arial"/>
              <a:sym typeface="Arial"/>
            </a:endParaRPr>
          </a:p>
          <a:p>
            <a:pPr indent="-342900" lvl="0" marL="540000" rtl="0" algn="l">
              <a:lnSpc>
                <a:spcPct val="115000"/>
              </a:lnSpc>
              <a:spcBef>
                <a:spcPts val="0"/>
              </a:spcBef>
              <a:spcAft>
                <a:spcPts val="0"/>
              </a:spcAft>
              <a:buClr>
                <a:schemeClr val="accent6"/>
              </a:buClr>
              <a:buSzPts val="1400"/>
              <a:buFont typeface="Arial"/>
              <a:buAutoNum type="alphaUcPeriod"/>
            </a:pPr>
            <a:r>
              <a:rPr lang="en-US">
                <a:solidFill>
                  <a:schemeClr val="accent6"/>
                </a:solidFill>
                <a:latin typeface="Arial"/>
                <a:ea typeface="Arial"/>
                <a:cs typeface="Arial"/>
                <a:sym typeface="Arial"/>
              </a:rPr>
              <a:t>Identifying environmental factors that contribute to health conditions. </a:t>
            </a:r>
            <a:endParaRPr>
              <a:solidFill>
                <a:schemeClr val="accent6"/>
              </a:solidFill>
              <a:latin typeface="Arial"/>
              <a:ea typeface="Arial"/>
              <a:cs typeface="Arial"/>
              <a:sym typeface="Arial"/>
            </a:endParaRPr>
          </a:p>
          <a:p>
            <a:pPr indent="-342900" lvl="0" marL="540000" rtl="0" algn="l">
              <a:lnSpc>
                <a:spcPct val="115000"/>
              </a:lnSpc>
              <a:spcBef>
                <a:spcPts val="0"/>
              </a:spcBef>
              <a:spcAft>
                <a:spcPts val="0"/>
              </a:spcAft>
              <a:buClr>
                <a:schemeClr val="accent6"/>
              </a:buClr>
              <a:buSzPts val="1400"/>
              <a:buFont typeface="Arial"/>
              <a:buAutoNum type="alphaUcPeriod"/>
            </a:pPr>
            <a:r>
              <a:rPr lang="en-US">
                <a:solidFill>
                  <a:schemeClr val="accent6"/>
                </a:solidFill>
                <a:latin typeface="Arial"/>
                <a:ea typeface="Arial"/>
                <a:cs typeface="Arial"/>
                <a:sym typeface="Arial"/>
              </a:rPr>
              <a:t>Assessing and addressing social and cultural influences on health. </a:t>
            </a:r>
            <a:endParaRPr>
              <a:solidFill>
                <a:schemeClr val="accent6"/>
              </a:solidFill>
              <a:latin typeface="Arial"/>
              <a:ea typeface="Arial"/>
              <a:cs typeface="Arial"/>
              <a:sym typeface="Arial"/>
            </a:endParaRPr>
          </a:p>
          <a:p>
            <a:pPr indent="-342900" lvl="0" marL="540000" rtl="0" algn="l">
              <a:lnSpc>
                <a:spcPct val="115000"/>
              </a:lnSpc>
              <a:spcBef>
                <a:spcPts val="0"/>
              </a:spcBef>
              <a:spcAft>
                <a:spcPts val="0"/>
              </a:spcAft>
              <a:buClr>
                <a:schemeClr val="dk1"/>
              </a:buClr>
              <a:buSzPts val="1400"/>
              <a:buFont typeface="Arial"/>
              <a:buAutoNum type="alphaUcPeriod"/>
            </a:pPr>
            <a:r>
              <a:rPr lang="en-US">
                <a:solidFill>
                  <a:schemeClr val="accent6"/>
                </a:solidFill>
                <a:latin typeface="Arial"/>
                <a:ea typeface="Arial"/>
                <a:cs typeface="Arial"/>
                <a:sym typeface="Arial"/>
              </a:rPr>
              <a:t>Offering information and support related to genetic conditions or risks.</a:t>
            </a:r>
            <a:endParaRPr>
              <a:solidFill>
                <a:schemeClr val="accent6"/>
              </a:solidFill>
              <a:latin typeface="Arial"/>
              <a:ea typeface="Arial"/>
              <a:cs typeface="Arial"/>
              <a:sym typeface="Arial"/>
            </a:endParaRPr>
          </a:p>
          <a:p>
            <a:pPr indent="0" lvl="0" marL="0" rtl="0" algn="l">
              <a:lnSpc>
                <a:spcPct val="100000"/>
              </a:lnSpc>
              <a:spcBef>
                <a:spcPts val="0"/>
              </a:spcBef>
              <a:spcAft>
                <a:spcPts val="0"/>
              </a:spcAft>
              <a:buSzPts val="1400"/>
              <a:buNone/>
            </a:pPr>
            <a:r>
              <a:t/>
            </a:r>
            <a:endParaRPr/>
          </a:p>
        </p:txBody>
      </p:sp>
      <p:pic>
        <p:nvPicPr>
          <p:cNvPr descr="Εικόνα που περιέχει λογότυπο&#10;&#10;Περιγραφή που δημιουργήθηκε αυτόματα" id="604" name="Google Shape;604;g2587bb1805a_0_21"/>
          <p:cNvPicPr preferRelativeResize="0"/>
          <p:nvPr/>
        </p:nvPicPr>
        <p:blipFill rotWithShape="1">
          <a:blip r:embed="rId3">
            <a:alphaModFix/>
          </a:blip>
          <a:srcRect b="0" l="0" r="0" t="0"/>
          <a:stretch/>
        </p:blipFill>
        <p:spPr>
          <a:xfrm>
            <a:off x="6475413" y="4430535"/>
            <a:ext cx="2601408" cy="649180"/>
          </a:xfrm>
          <a:prstGeom prst="rect">
            <a:avLst/>
          </a:prstGeom>
          <a:noFill/>
          <a:ln>
            <a:noFill/>
          </a:ln>
        </p:spPr>
      </p:pic>
    </p:spTree>
  </p:cSld>
  <p:clrMapOvr>
    <a:masterClrMapping/>
  </p:clrMapOvr>
</p:sld>
</file>

<file path=ppt/slides/slide4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08" name="Shape 608"/>
        <p:cNvGrpSpPr/>
        <p:nvPr/>
      </p:nvGrpSpPr>
      <p:grpSpPr>
        <a:xfrm>
          <a:off x="0" y="0"/>
          <a:ext cx="0" cy="0"/>
          <a:chOff x="0" y="0"/>
          <a:chExt cx="0" cy="0"/>
        </a:xfrm>
      </p:grpSpPr>
      <p:sp>
        <p:nvSpPr>
          <p:cNvPr id="609" name="Google Shape;609;p61"/>
          <p:cNvSpPr txBox="1"/>
          <p:nvPr>
            <p:ph idx="1" type="subTitle"/>
          </p:nvPr>
        </p:nvSpPr>
        <p:spPr>
          <a:xfrm flipH="1">
            <a:off x="2684000" y="1247225"/>
            <a:ext cx="5757300" cy="1855200"/>
          </a:xfrm>
          <a:prstGeom prst="rect">
            <a:avLst/>
          </a:prstGeom>
          <a:noFill/>
          <a:ln>
            <a:noFill/>
          </a:ln>
        </p:spPr>
        <p:txBody>
          <a:bodyPr anchorCtr="0" anchor="ctr" bIns="91425" lIns="91425" spcFirstLastPara="1" rIns="91425" wrap="square" tIns="91425">
            <a:noAutofit/>
          </a:bodyPr>
          <a:lstStyle/>
          <a:p>
            <a:pPr indent="-342900" lvl="0" marL="457200" rtl="0" algn="r">
              <a:lnSpc>
                <a:spcPct val="100000"/>
              </a:lnSpc>
              <a:spcBef>
                <a:spcPts val="0"/>
              </a:spcBef>
              <a:spcAft>
                <a:spcPts val="0"/>
              </a:spcAft>
              <a:buSzPts val="1800"/>
              <a:buFont typeface="Didact Gothic"/>
              <a:buNone/>
            </a:pPr>
            <a:r>
              <a:rPr b="1" lang="en-US" sz="4000">
                <a:solidFill>
                  <a:schemeClr val="accent1"/>
                </a:solidFill>
                <a:latin typeface="Arial"/>
                <a:ea typeface="Arial"/>
                <a:cs typeface="Arial"/>
                <a:sym typeface="Arial"/>
              </a:rPr>
              <a:t>Lesson overview</a:t>
            </a:r>
            <a:endParaRPr/>
          </a:p>
          <a:p>
            <a:pPr indent="-342900" lvl="0" marL="457200" rtl="0" algn="r">
              <a:lnSpc>
                <a:spcPct val="100000"/>
              </a:lnSpc>
              <a:spcBef>
                <a:spcPts val="0"/>
              </a:spcBef>
              <a:spcAft>
                <a:spcPts val="0"/>
              </a:spcAft>
              <a:buSzPts val="1800"/>
              <a:buFont typeface="Didact Gothic"/>
              <a:buNone/>
            </a:pPr>
            <a:r>
              <a:rPr b="1" lang="en-US" sz="4000">
                <a:solidFill>
                  <a:schemeClr val="accent1"/>
                </a:solidFill>
                <a:latin typeface="Arial"/>
                <a:ea typeface="Arial"/>
                <a:cs typeface="Arial"/>
                <a:sym typeface="Arial"/>
              </a:rPr>
              <a:t>What’s next?</a:t>
            </a:r>
            <a:endParaRPr/>
          </a:p>
        </p:txBody>
      </p:sp>
    </p:spTree>
  </p:cSld>
  <p:clrMapOvr>
    <a:masterClrMapping/>
  </p:clrMapOvr>
</p:sld>
</file>

<file path=ppt/slides/slide4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13" name="Shape 613"/>
        <p:cNvGrpSpPr/>
        <p:nvPr/>
      </p:nvGrpSpPr>
      <p:grpSpPr>
        <a:xfrm>
          <a:off x="0" y="0"/>
          <a:ext cx="0" cy="0"/>
          <a:chOff x="0" y="0"/>
          <a:chExt cx="0" cy="0"/>
        </a:xfrm>
      </p:grpSpPr>
      <p:pic>
        <p:nvPicPr>
          <p:cNvPr descr="Εικόνα που περιέχει λογότυπο&#10;&#10;Περιγραφή που δημιουργήθηκε αυτόματα" id="614" name="Google Shape;614;g21a482fdae0_0_16"/>
          <p:cNvPicPr preferRelativeResize="0"/>
          <p:nvPr/>
        </p:nvPicPr>
        <p:blipFill rotWithShape="1">
          <a:blip r:embed="rId3">
            <a:alphaModFix/>
          </a:blip>
          <a:srcRect b="0" l="0" r="0" t="0"/>
          <a:stretch/>
        </p:blipFill>
        <p:spPr>
          <a:xfrm>
            <a:off x="6423374" y="4434862"/>
            <a:ext cx="2601408" cy="649180"/>
          </a:xfrm>
          <a:prstGeom prst="rect">
            <a:avLst/>
          </a:prstGeom>
          <a:noFill/>
          <a:ln>
            <a:noFill/>
          </a:ln>
        </p:spPr>
      </p:pic>
      <p:pic>
        <p:nvPicPr>
          <p:cNvPr id="615" name="Google Shape;615;g21a482fdae0_0_16"/>
          <p:cNvPicPr preferRelativeResize="0"/>
          <p:nvPr/>
        </p:nvPicPr>
        <p:blipFill rotWithShape="1">
          <a:blip r:embed="rId4">
            <a:alphaModFix/>
          </a:blip>
          <a:srcRect b="0" l="0" r="0" t="0"/>
          <a:stretch/>
        </p:blipFill>
        <p:spPr>
          <a:xfrm>
            <a:off x="7022572" y="1673013"/>
            <a:ext cx="2055627" cy="1797473"/>
          </a:xfrm>
          <a:prstGeom prst="rect">
            <a:avLst/>
          </a:prstGeom>
          <a:noFill/>
          <a:ln>
            <a:noFill/>
          </a:ln>
          <a:effectLst>
            <a:outerShdw blurRad="557213" rotWithShape="0" algn="bl" dir="12840000" dist="19050">
              <a:srgbClr val="000000">
                <a:alpha val="47450"/>
              </a:srgbClr>
            </a:outerShdw>
          </a:effectLst>
        </p:spPr>
      </p:pic>
      <p:sp>
        <p:nvSpPr>
          <p:cNvPr id="616" name="Google Shape;616;g21a482fdae0_0_16"/>
          <p:cNvSpPr txBox="1"/>
          <p:nvPr>
            <p:ph idx="1" type="body"/>
          </p:nvPr>
        </p:nvSpPr>
        <p:spPr>
          <a:xfrm>
            <a:off x="252725" y="1435597"/>
            <a:ext cx="6679800" cy="2034900"/>
          </a:xfrm>
          <a:prstGeom prst="rect">
            <a:avLst/>
          </a:prstGeom>
          <a:noFill/>
          <a:ln>
            <a:noFill/>
          </a:ln>
        </p:spPr>
        <p:txBody>
          <a:bodyPr anchorCtr="0" anchor="t" bIns="91425" lIns="91425" spcFirstLastPara="1" rIns="91425" wrap="square" tIns="91425">
            <a:noAutofit/>
          </a:bodyPr>
          <a:lstStyle/>
          <a:p>
            <a:pPr indent="0" lvl="0" marL="139700" rtl="0" algn="l">
              <a:lnSpc>
                <a:spcPct val="100000"/>
              </a:lnSpc>
              <a:spcBef>
                <a:spcPts val="0"/>
              </a:spcBef>
              <a:spcAft>
                <a:spcPts val="0"/>
              </a:spcAft>
              <a:buClr>
                <a:schemeClr val="dk2"/>
              </a:buClr>
              <a:buSzPts val="1400"/>
              <a:buNone/>
            </a:pPr>
            <a:r>
              <a:rPr lang="en-US" sz="1400">
                <a:solidFill>
                  <a:schemeClr val="accent6"/>
                </a:solidFill>
                <a:latin typeface="Arial"/>
                <a:ea typeface="Arial"/>
                <a:cs typeface="Arial"/>
                <a:sym typeface="Arial"/>
              </a:rPr>
              <a:t>Counseling approaches encompass a diverse range of therapeutic frameworks and techniques aimed at supporting individuals in achieving their emotional well-being and personal growth. </a:t>
            </a:r>
            <a:endParaRPr sz="1400">
              <a:solidFill>
                <a:schemeClr val="accent6"/>
              </a:solidFill>
              <a:latin typeface="Arial"/>
              <a:ea typeface="Arial"/>
              <a:cs typeface="Arial"/>
              <a:sym typeface="Arial"/>
            </a:endParaRPr>
          </a:p>
          <a:p>
            <a:pPr indent="-196850" lvl="0" marL="742950" rtl="0" algn="l">
              <a:lnSpc>
                <a:spcPct val="100000"/>
              </a:lnSpc>
              <a:spcBef>
                <a:spcPts val="0"/>
              </a:spcBef>
              <a:spcAft>
                <a:spcPts val="0"/>
              </a:spcAft>
              <a:buClr>
                <a:schemeClr val="dk2"/>
              </a:buClr>
              <a:buSzPts val="1400"/>
              <a:buFont typeface="Arial"/>
              <a:buNone/>
            </a:pPr>
            <a:r>
              <a:t/>
            </a:r>
            <a:endParaRPr sz="1400">
              <a:solidFill>
                <a:schemeClr val="accent6"/>
              </a:solidFill>
              <a:latin typeface="Arial"/>
              <a:ea typeface="Arial"/>
              <a:cs typeface="Arial"/>
              <a:sym typeface="Arial"/>
            </a:endParaRPr>
          </a:p>
          <a:p>
            <a:pPr indent="0" lvl="0" marL="139700" rtl="0" algn="l">
              <a:lnSpc>
                <a:spcPct val="100000"/>
              </a:lnSpc>
              <a:spcBef>
                <a:spcPts val="0"/>
              </a:spcBef>
              <a:spcAft>
                <a:spcPts val="0"/>
              </a:spcAft>
              <a:buClr>
                <a:schemeClr val="dk2"/>
              </a:buClr>
              <a:buSzPts val="1400"/>
              <a:buNone/>
            </a:pPr>
            <a:r>
              <a:rPr lang="en-US" sz="1400">
                <a:solidFill>
                  <a:schemeClr val="accent6"/>
                </a:solidFill>
                <a:latin typeface="Arial"/>
                <a:ea typeface="Arial"/>
                <a:cs typeface="Arial"/>
                <a:sym typeface="Arial"/>
              </a:rPr>
              <a:t>Each approach offers unique perspectives and strategies to address specific concerns, empowering individuals to navigate challenges, enhance self-awareness, and foster personal development.</a:t>
            </a:r>
            <a:endParaRPr/>
          </a:p>
          <a:p>
            <a:pPr indent="0" lvl="0" marL="139700" rtl="0" algn="l">
              <a:lnSpc>
                <a:spcPct val="100000"/>
              </a:lnSpc>
              <a:spcBef>
                <a:spcPts val="0"/>
              </a:spcBef>
              <a:spcAft>
                <a:spcPts val="0"/>
              </a:spcAft>
              <a:buClr>
                <a:schemeClr val="dk2"/>
              </a:buClr>
              <a:buSzPts val="1400"/>
              <a:buNone/>
            </a:pPr>
            <a:r>
              <a:t/>
            </a:r>
            <a:endParaRPr sz="1400">
              <a:solidFill>
                <a:schemeClr val="accent6"/>
              </a:solidFill>
              <a:latin typeface="Arial"/>
              <a:ea typeface="Arial"/>
              <a:cs typeface="Arial"/>
              <a:sym typeface="Arial"/>
            </a:endParaRPr>
          </a:p>
          <a:p>
            <a:pPr indent="0" lvl="0" marL="139700" rtl="0" algn="l">
              <a:lnSpc>
                <a:spcPct val="100000"/>
              </a:lnSpc>
              <a:spcBef>
                <a:spcPts val="0"/>
              </a:spcBef>
              <a:spcAft>
                <a:spcPts val="0"/>
              </a:spcAft>
              <a:buClr>
                <a:schemeClr val="dk2"/>
              </a:buClr>
              <a:buSzPts val="1400"/>
              <a:buNone/>
            </a:pPr>
            <a:r>
              <a:t/>
            </a:r>
            <a:endParaRPr sz="1400">
              <a:solidFill>
                <a:schemeClr val="accent6"/>
              </a:solidFill>
              <a:latin typeface="Arial"/>
              <a:ea typeface="Arial"/>
              <a:cs typeface="Arial"/>
              <a:sym typeface="Arial"/>
            </a:endParaRPr>
          </a:p>
          <a:p>
            <a:pPr indent="0" lvl="0" marL="139700" rtl="0" algn="l">
              <a:lnSpc>
                <a:spcPct val="100000"/>
              </a:lnSpc>
              <a:spcBef>
                <a:spcPts val="0"/>
              </a:spcBef>
              <a:spcAft>
                <a:spcPts val="0"/>
              </a:spcAft>
              <a:buClr>
                <a:schemeClr val="dk2"/>
              </a:buClr>
              <a:buSzPts val="1400"/>
              <a:buNone/>
            </a:pPr>
            <a:r>
              <a:rPr b="0" i="0" lang="en-US" sz="1400" u="none" cap="none" strike="noStrike">
                <a:solidFill>
                  <a:schemeClr val="dk1"/>
                </a:solidFill>
                <a:latin typeface="Arial"/>
                <a:ea typeface="Arial"/>
                <a:cs typeface="Arial"/>
                <a:sym typeface="Arial"/>
              </a:rPr>
              <a:t>In the next lesson ‘’3.2. Cultivating counseling and communication skills’’ will be given a short overview of the main communication and counseling skills</a:t>
            </a:r>
            <a:endParaRPr sz="1400">
              <a:solidFill>
                <a:schemeClr val="accent6"/>
              </a:solidFill>
              <a:latin typeface="Arial"/>
              <a:ea typeface="Arial"/>
              <a:cs typeface="Arial"/>
              <a:sym typeface="Arial"/>
            </a:endParaRPr>
          </a:p>
        </p:txBody>
      </p:sp>
      <p:sp>
        <p:nvSpPr>
          <p:cNvPr id="617" name="Google Shape;617;g21a482fdae0_0_16"/>
          <p:cNvSpPr txBox="1"/>
          <p:nvPr>
            <p:ph type="title"/>
          </p:nvPr>
        </p:nvSpPr>
        <p:spPr>
          <a:xfrm>
            <a:off x="713225" y="384048"/>
            <a:ext cx="7717500" cy="5727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2800"/>
              <a:buNone/>
            </a:pPr>
            <a:r>
              <a:rPr lang="en-US" sz="3000">
                <a:latin typeface="Arial"/>
                <a:ea typeface="Arial"/>
                <a:cs typeface="Arial"/>
                <a:sym typeface="Arial"/>
              </a:rPr>
              <a:t>Lesson overview – What’s next?</a:t>
            </a:r>
            <a:endParaRPr/>
          </a:p>
        </p:txBody>
      </p:sp>
    </p:spTree>
  </p:cSld>
  <p:clrMapOvr>
    <a:masterClrMapping/>
  </p:clrMapOvr>
</p:sld>
</file>

<file path=ppt/slides/slide4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21" name="Shape 621"/>
        <p:cNvGrpSpPr/>
        <p:nvPr/>
      </p:nvGrpSpPr>
      <p:grpSpPr>
        <a:xfrm>
          <a:off x="0" y="0"/>
          <a:ext cx="0" cy="0"/>
          <a:chOff x="0" y="0"/>
          <a:chExt cx="0" cy="0"/>
        </a:xfrm>
      </p:grpSpPr>
      <p:sp>
        <p:nvSpPr>
          <p:cNvPr id="622" name="Google Shape;622;p62"/>
          <p:cNvSpPr txBox="1"/>
          <p:nvPr>
            <p:ph idx="1" type="subTitle"/>
          </p:nvPr>
        </p:nvSpPr>
        <p:spPr>
          <a:xfrm flipH="1">
            <a:off x="2684000" y="1247225"/>
            <a:ext cx="5757300" cy="1855200"/>
          </a:xfrm>
          <a:prstGeom prst="rect">
            <a:avLst/>
          </a:prstGeom>
          <a:noFill/>
          <a:ln>
            <a:noFill/>
          </a:ln>
        </p:spPr>
        <p:txBody>
          <a:bodyPr anchorCtr="0" anchor="ctr" bIns="91425" lIns="91425" spcFirstLastPara="1" rIns="91425" wrap="square" tIns="91425">
            <a:noAutofit/>
          </a:bodyPr>
          <a:lstStyle/>
          <a:p>
            <a:pPr indent="-342900" lvl="0" marL="457200" rtl="0" algn="r">
              <a:lnSpc>
                <a:spcPct val="100000"/>
              </a:lnSpc>
              <a:spcBef>
                <a:spcPts val="0"/>
              </a:spcBef>
              <a:spcAft>
                <a:spcPts val="0"/>
              </a:spcAft>
              <a:buSzPts val="1800"/>
              <a:buFont typeface="Didact Gothic"/>
              <a:buNone/>
            </a:pPr>
            <a:r>
              <a:rPr b="1" lang="en-US" sz="4000">
                <a:solidFill>
                  <a:schemeClr val="accent1"/>
                </a:solidFill>
                <a:latin typeface="Arial"/>
                <a:ea typeface="Arial"/>
                <a:cs typeface="Arial"/>
                <a:sym typeface="Arial"/>
              </a:rPr>
              <a:t>References</a:t>
            </a:r>
            <a:endParaRPr/>
          </a:p>
          <a:p>
            <a:pPr indent="-342900" lvl="0" marL="457200" rtl="0" algn="r">
              <a:lnSpc>
                <a:spcPct val="100000"/>
              </a:lnSpc>
              <a:spcBef>
                <a:spcPts val="0"/>
              </a:spcBef>
              <a:spcAft>
                <a:spcPts val="0"/>
              </a:spcAft>
              <a:buSzPts val="1800"/>
              <a:buFont typeface="Didact Gothic"/>
              <a:buNone/>
            </a:pPr>
            <a:r>
              <a:rPr b="1" lang="en-US" sz="4000">
                <a:solidFill>
                  <a:schemeClr val="accent1"/>
                </a:solidFill>
                <a:latin typeface="Arial"/>
                <a:ea typeface="Arial"/>
                <a:cs typeface="Arial"/>
                <a:sym typeface="Arial"/>
              </a:rPr>
              <a:t>Additional resources</a:t>
            </a:r>
            <a:endParaRPr/>
          </a:p>
        </p:txBody>
      </p:sp>
    </p:spTree>
  </p:cSld>
  <p:clrMapOvr>
    <a:masterClrMapping/>
  </p:clrMapOvr>
</p:sld>
</file>

<file path=ppt/slides/slide4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26" name="Shape 626"/>
        <p:cNvGrpSpPr/>
        <p:nvPr/>
      </p:nvGrpSpPr>
      <p:grpSpPr>
        <a:xfrm>
          <a:off x="0" y="0"/>
          <a:ext cx="0" cy="0"/>
          <a:chOff x="0" y="0"/>
          <a:chExt cx="0" cy="0"/>
        </a:xfrm>
      </p:grpSpPr>
      <p:pic>
        <p:nvPicPr>
          <p:cNvPr descr="Εικόνα που περιέχει λογότυπο&#10;&#10;Περιγραφή που δημιουργήθηκε αυτόματα" id="627" name="Google Shape;627;p8"/>
          <p:cNvPicPr preferRelativeResize="0"/>
          <p:nvPr/>
        </p:nvPicPr>
        <p:blipFill rotWithShape="1">
          <a:blip r:embed="rId3">
            <a:alphaModFix/>
          </a:blip>
          <a:srcRect b="0" l="0" r="0" t="0"/>
          <a:stretch/>
        </p:blipFill>
        <p:spPr>
          <a:xfrm>
            <a:off x="6423374" y="4434862"/>
            <a:ext cx="2601408" cy="649180"/>
          </a:xfrm>
          <a:prstGeom prst="rect">
            <a:avLst/>
          </a:prstGeom>
          <a:noFill/>
          <a:ln>
            <a:noFill/>
          </a:ln>
        </p:spPr>
      </p:pic>
      <p:sp>
        <p:nvSpPr>
          <p:cNvPr id="628" name="Google Shape;628;p8"/>
          <p:cNvSpPr txBox="1"/>
          <p:nvPr>
            <p:ph type="title"/>
          </p:nvPr>
        </p:nvSpPr>
        <p:spPr>
          <a:xfrm>
            <a:off x="498761" y="84298"/>
            <a:ext cx="7708200" cy="7404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2800"/>
              <a:buNone/>
            </a:pPr>
            <a:r>
              <a:rPr lang="en-US" sz="3000">
                <a:latin typeface="Arial"/>
                <a:ea typeface="Arial"/>
                <a:cs typeface="Arial"/>
                <a:sym typeface="Arial"/>
              </a:rPr>
              <a:t>REFERENCES</a:t>
            </a:r>
            <a:endParaRPr sz="3000">
              <a:latin typeface="Arial"/>
              <a:ea typeface="Arial"/>
              <a:cs typeface="Arial"/>
              <a:sym typeface="Arial"/>
            </a:endParaRPr>
          </a:p>
        </p:txBody>
      </p:sp>
      <p:sp>
        <p:nvSpPr>
          <p:cNvPr id="629" name="Google Shape;629;p8"/>
          <p:cNvSpPr txBox="1"/>
          <p:nvPr>
            <p:ph idx="1" type="subTitle"/>
          </p:nvPr>
        </p:nvSpPr>
        <p:spPr>
          <a:xfrm>
            <a:off x="717800" y="722375"/>
            <a:ext cx="6883500" cy="33981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1600"/>
              </a:spcBef>
              <a:spcAft>
                <a:spcPts val="0"/>
              </a:spcAft>
              <a:buSzPts val="1400"/>
              <a:buNone/>
            </a:pPr>
            <a:r>
              <a:t/>
            </a:r>
            <a:endParaRPr>
              <a:latin typeface="Arial"/>
              <a:ea typeface="Arial"/>
              <a:cs typeface="Arial"/>
              <a:sym typeface="Arial"/>
            </a:endParaRPr>
          </a:p>
          <a:p>
            <a:pPr indent="0" lvl="0" marL="0" rtl="0" algn="l">
              <a:lnSpc>
                <a:spcPct val="100000"/>
              </a:lnSpc>
              <a:spcBef>
                <a:spcPts val="0"/>
              </a:spcBef>
              <a:spcAft>
                <a:spcPts val="0"/>
              </a:spcAft>
              <a:buClr>
                <a:schemeClr val="dk1"/>
              </a:buClr>
              <a:buSzPts val="1400"/>
              <a:buFont typeface="Arial"/>
              <a:buNone/>
            </a:pPr>
            <a:r>
              <a:t/>
            </a:r>
            <a:endParaRPr>
              <a:latin typeface="Arial"/>
              <a:ea typeface="Arial"/>
              <a:cs typeface="Arial"/>
              <a:sym typeface="Arial"/>
            </a:endParaRPr>
          </a:p>
        </p:txBody>
      </p:sp>
      <p:sp>
        <p:nvSpPr>
          <p:cNvPr id="630" name="Google Shape;630;p8"/>
          <p:cNvSpPr txBox="1"/>
          <p:nvPr/>
        </p:nvSpPr>
        <p:spPr>
          <a:xfrm>
            <a:off x="0" y="688815"/>
            <a:ext cx="7977559" cy="4001055"/>
          </a:xfrm>
          <a:prstGeom prst="rect">
            <a:avLst/>
          </a:prstGeom>
          <a:noFill/>
          <a:ln>
            <a:noFill/>
          </a:ln>
        </p:spPr>
        <p:txBody>
          <a:bodyPr anchorCtr="0" anchor="t" bIns="45700" lIns="91425" spcFirstLastPara="1" rIns="91425" wrap="square" tIns="45700">
            <a:spAutoFit/>
          </a:bodyPr>
          <a:lstStyle/>
          <a:p>
            <a:pPr indent="-171450" lvl="0" marL="171450" marR="0" rtl="0" algn="l">
              <a:lnSpc>
                <a:spcPct val="100000"/>
              </a:lnSpc>
              <a:spcBef>
                <a:spcPts val="0"/>
              </a:spcBef>
              <a:spcAft>
                <a:spcPts val="0"/>
              </a:spcAft>
              <a:buClr>
                <a:schemeClr val="dk2"/>
              </a:buClr>
              <a:buSzPts val="1200"/>
              <a:buFont typeface="Arial"/>
              <a:buChar char="•"/>
            </a:pPr>
            <a:r>
              <a:rPr b="0" i="0" lang="en-US" sz="1200" u="none" cap="none" strike="noStrike">
                <a:solidFill>
                  <a:srgbClr val="000000"/>
                </a:solidFill>
                <a:latin typeface="Arial"/>
                <a:ea typeface="Arial"/>
                <a:cs typeface="Arial"/>
                <a:sym typeface="Arial"/>
              </a:rPr>
              <a:t>Chambless, D. L., Miklowitz, D. J., &amp; Shoham, V. (2012). Beyond the patient: couple and family therapy for individual problems. Journal of clinical psychology, 68(5), 487–489. </a:t>
            </a:r>
            <a:r>
              <a:rPr b="0" i="0" lang="en-US" sz="1200" u="sng" cap="none" strike="noStrike">
                <a:solidFill>
                  <a:srgbClr val="000000"/>
                </a:solidFill>
                <a:latin typeface="Arial"/>
                <a:ea typeface="Arial"/>
                <a:cs typeface="Arial"/>
                <a:sym typeface="Arial"/>
                <a:hlinkClick r:id="rId4">
                  <a:extLst>
                    <a:ext uri="{A12FA001-AC4F-418D-AE19-62706E023703}">
                      <ahyp:hlinkClr val="tx"/>
                    </a:ext>
                  </a:extLst>
                </a:hlinkClick>
              </a:rPr>
              <a:t>https://doi.org/10.1002/jclp.21858</a:t>
            </a:r>
            <a:endParaRPr b="0" i="0" sz="1200" u="none" cap="none" strike="noStrike">
              <a:solidFill>
                <a:srgbClr val="000000"/>
              </a:solidFill>
              <a:latin typeface="Arial"/>
              <a:ea typeface="Arial"/>
              <a:cs typeface="Arial"/>
              <a:sym typeface="Arial"/>
            </a:endParaRPr>
          </a:p>
          <a:p>
            <a:pPr indent="-171450" lvl="0" marL="171450" marR="0" rtl="0" algn="l">
              <a:lnSpc>
                <a:spcPct val="100000"/>
              </a:lnSpc>
              <a:spcBef>
                <a:spcPts val="0"/>
              </a:spcBef>
              <a:spcAft>
                <a:spcPts val="0"/>
              </a:spcAft>
              <a:buClr>
                <a:schemeClr val="dk2"/>
              </a:buClr>
              <a:buSzPts val="1200"/>
              <a:buFont typeface="Arial"/>
              <a:buChar char="•"/>
            </a:pPr>
            <a:r>
              <a:rPr b="0" i="0" lang="en-US" sz="1200" u="none" cap="none" strike="noStrike">
                <a:solidFill>
                  <a:srgbClr val="000000"/>
                </a:solidFill>
                <a:latin typeface="Arial"/>
                <a:ea typeface="Arial"/>
                <a:cs typeface="Arial"/>
                <a:sym typeface="Arial"/>
              </a:rPr>
              <a:t>Conti, J., Heywood, L., Hay, P., Shrestha, R. M., &amp; Perich, T. (2022). Paper 2: a systematic review of narrative therapy treatment outcomes for eating disorders-bridging the divide between practice-based evidence and evidence-based practice. </a:t>
            </a:r>
            <a:r>
              <a:rPr b="0" i="1" lang="en-US" sz="1200" u="none" cap="none" strike="noStrike">
                <a:solidFill>
                  <a:srgbClr val="000000"/>
                </a:solidFill>
                <a:latin typeface="Arial"/>
                <a:ea typeface="Arial"/>
                <a:cs typeface="Arial"/>
                <a:sym typeface="Arial"/>
              </a:rPr>
              <a:t>Journal of eating disorders, 10</a:t>
            </a:r>
            <a:r>
              <a:rPr b="0" i="0" lang="en-US" sz="1200" u="none" cap="none" strike="noStrike">
                <a:solidFill>
                  <a:srgbClr val="000000"/>
                </a:solidFill>
                <a:latin typeface="Arial"/>
                <a:ea typeface="Arial"/>
                <a:cs typeface="Arial"/>
                <a:sym typeface="Arial"/>
              </a:rPr>
              <a:t>(1), 138. </a:t>
            </a:r>
            <a:r>
              <a:rPr b="0" i="0" lang="en-US" sz="1200" u="sng" cap="none" strike="noStrike">
                <a:solidFill>
                  <a:srgbClr val="000000"/>
                </a:solidFill>
                <a:latin typeface="Arial"/>
                <a:ea typeface="Arial"/>
                <a:cs typeface="Arial"/>
                <a:sym typeface="Arial"/>
                <a:hlinkClick r:id="rId5">
                  <a:extLst>
                    <a:ext uri="{A12FA001-AC4F-418D-AE19-62706E023703}">
                      <ahyp:hlinkClr val="tx"/>
                    </a:ext>
                  </a:extLst>
                </a:hlinkClick>
              </a:rPr>
              <a:t>https://doi.org/10.1186/s40337-022-00636-4</a:t>
            </a:r>
            <a:r>
              <a:rPr b="0" i="0" lang="en-US" sz="1200" u="none" cap="none" strike="noStrike">
                <a:solidFill>
                  <a:srgbClr val="000000"/>
                </a:solidFill>
                <a:latin typeface="Arial"/>
                <a:ea typeface="Arial"/>
                <a:cs typeface="Arial"/>
                <a:sym typeface="Arial"/>
              </a:rPr>
              <a:t> </a:t>
            </a:r>
            <a:endParaRPr b="0" i="0" sz="1400" u="none" cap="none" strike="noStrike">
              <a:solidFill>
                <a:srgbClr val="000000"/>
              </a:solidFill>
              <a:latin typeface="Arial"/>
              <a:ea typeface="Arial"/>
              <a:cs typeface="Arial"/>
              <a:sym typeface="Arial"/>
            </a:endParaRPr>
          </a:p>
          <a:p>
            <a:pPr indent="-171450" lvl="0" marL="171450" marR="0" rtl="0" algn="l">
              <a:lnSpc>
                <a:spcPct val="100000"/>
              </a:lnSpc>
              <a:spcBef>
                <a:spcPts val="0"/>
              </a:spcBef>
              <a:spcAft>
                <a:spcPts val="0"/>
              </a:spcAft>
              <a:buClr>
                <a:schemeClr val="dk2"/>
              </a:buClr>
              <a:buSzPts val="1200"/>
              <a:buFont typeface="Arial"/>
              <a:buChar char="•"/>
            </a:pPr>
            <a:r>
              <a:rPr b="0" i="0" lang="en-US" sz="1200" u="none" cap="none" strike="noStrike">
                <a:solidFill>
                  <a:srgbClr val="000000"/>
                </a:solidFill>
                <a:latin typeface="Arial"/>
                <a:ea typeface="Arial"/>
                <a:cs typeface="Arial"/>
                <a:sym typeface="Arial"/>
              </a:rPr>
              <a:t>Giommi, F., Bauer, P. R., Berkovich-Ohana, A., Barendregt, H., Brown, K. W., Gallagher, S., Nyklíček, I., Ostafin, B., Raffone, A., Slagter, H. A., Trautwein, F. M., &amp; Vago, D. R. (2023). The (In)flexible self: Psychopathology, mindfulness, and neuroscience. </a:t>
            </a:r>
            <a:r>
              <a:rPr b="0" i="1" lang="en-US" sz="1200" u="none" cap="none" strike="noStrike">
                <a:solidFill>
                  <a:srgbClr val="000000"/>
                </a:solidFill>
                <a:latin typeface="Arial"/>
                <a:ea typeface="Arial"/>
                <a:cs typeface="Arial"/>
                <a:sym typeface="Arial"/>
              </a:rPr>
              <a:t>International journal of clinical and health psychology: IJCHP, 23</a:t>
            </a:r>
            <a:r>
              <a:rPr b="0" i="0" lang="en-US" sz="1200" u="none" cap="none" strike="noStrike">
                <a:solidFill>
                  <a:srgbClr val="000000"/>
                </a:solidFill>
                <a:latin typeface="Arial"/>
                <a:ea typeface="Arial"/>
                <a:cs typeface="Arial"/>
                <a:sym typeface="Arial"/>
              </a:rPr>
              <a:t>(4), 100381. </a:t>
            </a:r>
            <a:r>
              <a:rPr b="0" i="0" lang="en-US" sz="1200" u="sng" cap="none" strike="noStrike">
                <a:solidFill>
                  <a:srgbClr val="000000"/>
                </a:solidFill>
                <a:latin typeface="Arial"/>
                <a:ea typeface="Arial"/>
                <a:cs typeface="Arial"/>
                <a:sym typeface="Arial"/>
                <a:hlinkClick r:id="rId6">
                  <a:extLst>
                    <a:ext uri="{A12FA001-AC4F-418D-AE19-62706E023703}">
                      <ahyp:hlinkClr val="tx"/>
                    </a:ext>
                  </a:extLst>
                </a:hlinkClick>
              </a:rPr>
              <a:t>https://doi.org/10.1016/j.ijchp.2023.100381</a:t>
            </a:r>
            <a:endParaRPr b="0" i="0" sz="1200" u="none" cap="none" strike="noStrike">
              <a:solidFill>
                <a:srgbClr val="000000"/>
              </a:solidFill>
              <a:latin typeface="Arial"/>
              <a:ea typeface="Arial"/>
              <a:cs typeface="Arial"/>
              <a:sym typeface="Arial"/>
            </a:endParaRPr>
          </a:p>
          <a:p>
            <a:pPr indent="-171450" lvl="0" marL="171450" marR="0" rtl="0" algn="l">
              <a:lnSpc>
                <a:spcPct val="100000"/>
              </a:lnSpc>
              <a:spcBef>
                <a:spcPts val="0"/>
              </a:spcBef>
              <a:spcAft>
                <a:spcPts val="0"/>
              </a:spcAft>
              <a:buClr>
                <a:schemeClr val="dk2"/>
              </a:buClr>
              <a:buSzPts val="1200"/>
              <a:buFont typeface="Arial"/>
              <a:buChar char="•"/>
            </a:pPr>
            <a:r>
              <a:rPr b="0" i="0" lang="en-US" sz="1200" u="none" cap="none" strike="noStrike">
                <a:solidFill>
                  <a:srgbClr val="000000"/>
                </a:solidFill>
                <a:latin typeface="Arial"/>
                <a:ea typeface="Arial"/>
                <a:cs typeface="Arial"/>
                <a:sym typeface="Arial"/>
              </a:rPr>
              <a:t>Goldberg, S. B., Anders, C., Stuart-Maver, S. L., &amp; Kivlighan, D. M., 3rd (2023). Meditation, mindfulness, and acceptance methods in psychotherapy: A systematic review. Psychotherapy research : journal of the Society for Psychotherapy Research, 1–13. Advance online publication. https://doi.org/10.1080/10503307.2023.2209694</a:t>
            </a:r>
            <a:endParaRPr b="0" i="0" sz="1400" u="none" cap="none" strike="noStrike">
              <a:solidFill>
                <a:srgbClr val="000000"/>
              </a:solidFill>
              <a:latin typeface="Arial"/>
              <a:ea typeface="Arial"/>
              <a:cs typeface="Arial"/>
              <a:sym typeface="Arial"/>
            </a:endParaRPr>
          </a:p>
          <a:p>
            <a:pPr indent="-171450" lvl="0" marL="171450" marR="0" rtl="0" algn="l">
              <a:lnSpc>
                <a:spcPct val="100000"/>
              </a:lnSpc>
              <a:spcBef>
                <a:spcPts val="0"/>
              </a:spcBef>
              <a:spcAft>
                <a:spcPts val="0"/>
              </a:spcAft>
              <a:buClr>
                <a:schemeClr val="dk2"/>
              </a:buClr>
              <a:buSzPts val="1200"/>
              <a:buFont typeface="Arial"/>
              <a:buChar char="•"/>
            </a:pPr>
            <a:r>
              <a:rPr b="0" i="0" lang="en-US" sz="1200" u="none" cap="none" strike="noStrike">
                <a:solidFill>
                  <a:srgbClr val="000000"/>
                </a:solidFill>
                <a:latin typeface="Arial"/>
                <a:ea typeface="Arial"/>
                <a:cs typeface="Arial"/>
                <a:sym typeface="Arial"/>
              </a:rPr>
              <a:t>Heatherington, L., Friedlander, M. L., Diamond, G. M., Escudero, V., &amp; Pinsof, W. M. (2015). 25 years of systemic therapies research: progress and promise. </a:t>
            </a:r>
            <a:r>
              <a:rPr b="0" i="1" lang="en-US" sz="1200" u="none" cap="none" strike="noStrike">
                <a:solidFill>
                  <a:srgbClr val="000000"/>
                </a:solidFill>
                <a:latin typeface="Arial"/>
                <a:ea typeface="Arial"/>
                <a:cs typeface="Arial"/>
                <a:sym typeface="Arial"/>
              </a:rPr>
              <a:t>Psychotherapy research: journal of the Society for Psychotherapy Research, 25</a:t>
            </a:r>
            <a:r>
              <a:rPr b="0" i="0" lang="en-US" sz="1200" u="none" cap="none" strike="noStrike">
                <a:solidFill>
                  <a:srgbClr val="000000"/>
                </a:solidFill>
                <a:latin typeface="Arial"/>
                <a:ea typeface="Arial"/>
                <a:cs typeface="Arial"/>
                <a:sym typeface="Arial"/>
              </a:rPr>
              <a:t>(3), 348–364. </a:t>
            </a:r>
            <a:r>
              <a:rPr b="0" i="0" lang="en-US" sz="1200" u="sng" cap="none" strike="noStrike">
                <a:solidFill>
                  <a:srgbClr val="000000"/>
                </a:solidFill>
                <a:latin typeface="Arial"/>
                <a:ea typeface="Arial"/>
                <a:cs typeface="Arial"/>
                <a:sym typeface="Arial"/>
                <a:hlinkClick r:id="rId7">
                  <a:extLst>
                    <a:ext uri="{A12FA001-AC4F-418D-AE19-62706E023703}">
                      <ahyp:hlinkClr val="tx"/>
                    </a:ext>
                  </a:extLst>
                </a:hlinkClick>
              </a:rPr>
              <a:t>https://doi.org/10.1080/10503307.2014.983208</a:t>
            </a:r>
            <a:endParaRPr b="0" i="0" sz="1200" u="none" cap="none" strike="noStrike">
              <a:solidFill>
                <a:srgbClr val="000000"/>
              </a:solidFill>
              <a:latin typeface="Arial"/>
              <a:ea typeface="Arial"/>
              <a:cs typeface="Arial"/>
              <a:sym typeface="Arial"/>
            </a:endParaRPr>
          </a:p>
          <a:p>
            <a:pPr indent="-171450" lvl="0" marL="171450" marR="0" rtl="0" algn="l">
              <a:lnSpc>
                <a:spcPct val="100000"/>
              </a:lnSpc>
              <a:spcBef>
                <a:spcPts val="0"/>
              </a:spcBef>
              <a:spcAft>
                <a:spcPts val="0"/>
              </a:spcAft>
              <a:buClr>
                <a:schemeClr val="dk2"/>
              </a:buClr>
              <a:buSzPts val="1200"/>
              <a:buFont typeface="Arial"/>
              <a:buChar char="•"/>
            </a:pPr>
            <a:r>
              <a:rPr b="0" i="0" lang="en-US" sz="1200" u="none" cap="none" strike="noStrike">
                <a:solidFill>
                  <a:srgbClr val="000000"/>
                </a:solidFill>
                <a:latin typeface="Arial"/>
                <a:ea typeface="Arial"/>
                <a:cs typeface="Arial"/>
                <a:sym typeface="Arial"/>
              </a:rPr>
              <a:t>Hofmann, S. G., Asnaani, A., Vonk, I. J., Sawyer, A. T., &amp; Fang, A. (2012). The Efficacy of Cognitive Behavioral Therapy: A Review of Meta-analyses. Cognitive therapy and research, 36(5), 427–440. </a:t>
            </a:r>
            <a:r>
              <a:rPr b="0" i="0" lang="en-US" sz="1200" u="sng" cap="none" strike="noStrike">
                <a:solidFill>
                  <a:srgbClr val="000000"/>
                </a:solidFill>
                <a:latin typeface="Arial"/>
                <a:ea typeface="Arial"/>
                <a:cs typeface="Arial"/>
                <a:sym typeface="Arial"/>
                <a:hlinkClick r:id="rId8">
                  <a:extLst>
                    <a:ext uri="{A12FA001-AC4F-418D-AE19-62706E023703}">
                      <ahyp:hlinkClr val="tx"/>
                    </a:ext>
                  </a:extLst>
                </a:hlinkClick>
              </a:rPr>
              <a:t>https://doi.org/10.1007/s10608-012-9476-1</a:t>
            </a:r>
            <a:endParaRPr b="0" i="0" sz="1200" u="none" cap="none" strike="noStrike">
              <a:solidFill>
                <a:srgbClr val="000000"/>
              </a:solidFill>
              <a:latin typeface="Arial"/>
              <a:ea typeface="Arial"/>
              <a:cs typeface="Arial"/>
              <a:sym typeface="Arial"/>
            </a:endParaRPr>
          </a:p>
          <a:p>
            <a:pPr indent="-171450" lvl="0" marL="171450" marR="0" rtl="0" algn="l">
              <a:lnSpc>
                <a:spcPct val="100000"/>
              </a:lnSpc>
              <a:spcBef>
                <a:spcPts val="0"/>
              </a:spcBef>
              <a:spcAft>
                <a:spcPts val="0"/>
              </a:spcAft>
              <a:buClr>
                <a:schemeClr val="dk2"/>
              </a:buClr>
              <a:buSzPts val="1200"/>
              <a:buFont typeface="Arial"/>
              <a:buChar char="•"/>
            </a:pPr>
            <a:r>
              <a:rPr b="0" i="0" lang="en-US" sz="1200" u="none" cap="none" strike="noStrike">
                <a:solidFill>
                  <a:srgbClr val="000000"/>
                </a:solidFill>
                <a:latin typeface="Arial"/>
                <a:ea typeface="Arial"/>
                <a:cs typeface="Arial"/>
                <a:sym typeface="Arial"/>
              </a:rPr>
              <a:t>Hutto, D., &amp; Gallagher, S. (2017). Re-Authoring narrative therapy: Improving our self management tools. </a:t>
            </a:r>
            <a:r>
              <a:rPr b="0" i="1" lang="en-US" sz="1200" u="none" cap="none" strike="noStrike">
                <a:solidFill>
                  <a:srgbClr val="000000"/>
                </a:solidFill>
                <a:latin typeface="Arial"/>
                <a:ea typeface="Arial"/>
                <a:cs typeface="Arial"/>
                <a:sym typeface="Arial"/>
              </a:rPr>
              <a:t>Philosophy, Psychiatry, &amp; Psychology. 24</a:t>
            </a:r>
            <a:r>
              <a:rPr b="0" i="0" lang="en-US" sz="1200" u="none" cap="none" strike="noStrike">
                <a:solidFill>
                  <a:srgbClr val="000000"/>
                </a:solidFill>
                <a:latin typeface="Arial"/>
                <a:ea typeface="Arial"/>
                <a:cs typeface="Arial"/>
                <a:sym typeface="Arial"/>
              </a:rPr>
              <a:t>. 157-167. </a:t>
            </a:r>
            <a:r>
              <a:rPr b="0" i="0" lang="en-US" sz="1200" u="sng" cap="none" strike="noStrike">
                <a:solidFill>
                  <a:srgbClr val="000000"/>
                </a:solidFill>
                <a:latin typeface="Arial"/>
                <a:ea typeface="Arial"/>
                <a:cs typeface="Arial"/>
                <a:sym typeface="Arial"/>
                <a:hlinkClick r:id="rId9">
                  <a:extLst>
                    <a:ext uri="{A12FA001-AC4F-418D-AE19-62706E023703}">
                      <ahyp:hlinkClr val="tx"/>
                    </a:ext>
                  </a:extLst>
                </a:hlinkClick>
              </a:rPr>
              <a:t>https://doi.org/10.1353/ppp.2017.0020</a:t>
            </a:r>
            <a:endParaRPr b="0" i="0" sz="1200" u="none" cap="none" strike="noStrike">
              <a:solidFill>
                <a:srgbClr val="000000"/>
              </a:solidFill>
              <a:latin typeface="Arial"/>
              <a:ea typeface="Arial"/>
              <a:cs typeface="Arial"/>
              <a:sym typeface="Arial"/>
            </a:endParaRPr>
          </a:p>
          <a:p>
            <a:pPr indent="-196850" lvl="0" marL="285750" marR="0" rtl="0" algn="l">
              <a:lnSpc>
                <a:spcPct val="100000"/>
              </a:lnSpc>
              <a:spcBef>
                <a:spcPts val="0"/>
              </a:spcBef>
              <a:spcAft>
                <a:spcPts val="0"/>
              </a:spcAft>
              <a:buClr>
                <a:schemeClr val="dk2"/>
              </a:buClr>
              <a:buSzPts val="1400"/>
              <a:buFont typeface="Arial"/>
              <a:buNone/>
            </a:pPr>
            <a:r>
              <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4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34" name="Shape 634"/>
        <p:cNvGrpSpPr/>
        <p:nvPr/>
      </p:nvGrpSpPr>
      <p:grpSpPr>
        <a:xfrm>
          <a:off x="0" y="0"/>
          <a:ext cx="0" cy="0"/>
          <a:chOff x="0" y="0"/>
          <a:chExt cx="0" cy="0"/>
        </a:xfrm>
      </p:grpSpPr>
      <p:pic>
        <p:nvPicPr>
          <p:cNvPr descr="Εικόνα που περιέχει λογότυπο&#10;&#10;Περιγραφή που δημιουργήθηκε αυτόματα" id="635" name="Google Shape;635;p50"/>
          <p:cNvPicPr preferRelativeResize="0"/>
          <p:nvPr/>
        </p:nvPicPr>
        <p:blipFill rotWithShape="1">
          <a:blip r:embed="rId3">
            <a:alphaModFix/>
          </a:blip>
          <a:srcRect b="0" l="0" r="0" t="0"/>
          <a:stretch/>
        </p:blipFill>
        <p:spPr>
          <a:xfrm>
            <a:off x="6423374" y="4434862"/>
            <a:ext cx="2601408" cy="649180"/>
          </a:xfrm>
          <a:prstGeom prst="rect">
            <a:avLst/>
          </a:prstGeom>
          <a:noFill/>
          <a:ln>
            <a:noFill/>
          </a:ln>
        </p:spPr>
      </p:pic>
      <p:sp>
        <p:nvSpPr>
          <p:cNvPr id="636" name="Google Shape;636;p50"/>
          <p:cNvSpPr txBox="1"/>
          <p:nvPr>
            <p:ph idx="1" type="subTitle"/>
          </p:nvPr>
        </p:nvSpPr>
        <p:spPr>
          <a:xfrm>
            <a:off x="0" y="725314"/>
            <a:ext cx="8079288" cy="3398100"/>
          </a:xfrm>
          <a:prstGeom prst="rect">
            <a:avLst/>
          </a:prstGeom>
          <a:noFill/>
          <a:ln>
            <a:noFill/>
          </a:ln>
        </p:spPr>
        <p:txBody>
          <a:bodyPr anchorCtr="0" anchor="t" bIns="91425" lIns="91425" spcFirstLastPara="1" rIns="91425" wrap="square" tIns="91425">
            <a:noAutofit/>
          </a:bodyPr>
          <a:lstStyle/>
          <a:p>
            <a:pPr indent="-171450" lvl="0" marL="171450" rtl="0" algn="l">
              <a:lnSpc>
                <a:spcPct val="100000"/>
              </a:lnSpc>
              <a:spcBef>
                <a:spcPts val="0"/>
              </a:spcBef>
              <a:spcAft>
                <a:spcPts val="0"/>
              </a:spcAft>
              <a:buClr>
                <a:schemeClr val="dk2"/>
              </a:buClr>
              <a:buSzPts val="1200"/>
              <a:buFont typeface="Arial"/>
              <a:buChar char="•"/>
            </a:pPr>
            <a:r>
              <a:rPr lang="en-US" sz="1200">
                <a:solidFill>
                  <a:srgbClr val="000000"/>
                </a:solidFill>
                <a:latin typeface="Arial"/>
                <a:ea typeface="Arial"/>
                <a:cs typeface="Arial"/>
                <a:sym typeface="Arial"/>
              </a:rPr>
              <a:t>Karimyar Jahromi, M., &amp; Mosallanejad, L. (2014). The impact of reality therapy on metacognition, stress and hope in addicts. Global journal of health science, 6(6), 281–287. </a:t>
            </a:r>
            <a:r>
              <a:rPr lang="en-US" sz="1200" u="sng">
                <a:solidFill>
                  <a:srgbClr val="000000"/>
                </a:solidFill>
                <a:latin typeface="Arial"/>
                <a:ea typeface="Arial"/>
                <a:cs typeface="Arial"/>
                <a:sym typeface="Arial"/>
                <a:hlinkClick r:id="rId4">
                  <a:extLst>
                    <a:ext uri="{A12FA001-AC4F-418D-AE19-62706E023703}">
                      <ahyp:hlinkClr val="tx"/>
                    </a:ext>
                  </a:extLst>
                </a:hlinkClick>
              </a:rPr>
              <a:t>https://doi.org/10.5539/gjhs.v6n6p281</a:t>
            </a:r>
            <a:endParaRPr sz="1200">
              <a:solidFill>
                <a:srgbClr val="000000"/>
              </a:solidFill>
              <a:latin typeface="Arial"/>
              <a:ea typeface="Arial"/>
              <a:cs typeface="Arial"/>
              <a:sym typeface="Arial"/>
            </a:endParaRPr>
          </a:p>
          <a:p>
            <a:pPr indent="-171450" lvl="0" marL="171450" rtl="0" algn="l">
              <a:lnSpc>
                <a:spcPct val="100000"/>
              </a:lnSpc>
              <a:spcBef>
                <a:spcPts val="0"/>
              </a:spcBef>
              <a:spcAft>
                <a:spcPts val="0"/>
              </a:spcAft>
              <a:buClr>
                <a:schemeClr val="dk2"/>
              </a:buClr>
              <a:buSzPts val="1200"/>
              <a:buFont typeface="Arial"/>
              <a:buChar char="•"/>
            </a:pPr>
            <a:r>
              <a:rPr lang="en-US" sz="1200">
                <a:solidFill>
                  <a:srgbClr val="000000"/>
                </a:solidFill>
                <a:latin typeface="Arial"/>
                <a:ea typeface="Arial"/>
                <a:cs typeface="Arial"/>
                <a:sym typeface="Arial"/>
              </a:rPr>
              <a:t>Kim J. (2005). Effectiveness of reality therapy program for schizophrenic patients. Taehan Kanho Hakhoe chi, 35(8), 1485–1492. </a:t>
            </a:r>
            <a:r>
              <a:rPr lang="en-US" sz="1200" u="sng">
                <a:solidFill>
                  <a:srgbClr val="000000"/>
                </a:solidFill>
                <a:latin typeface="Arial"/>
                <a:ea typeface="Arial"/>
                <a:cs typeface="Arial"/>
                <a:sym typeface="Arial"/>
                <a:hlinkClick r:id="rId5">
                  <a:extLst>
                    <a:ext uri="{A12FA001-AC4F-418D-AE19-62706E023703}">
                      <ahyp:hlinkClr val="tx"/>
                    </a:ext>
                  </a:extLst>
                </a:hlinkClick>
              </a:rPr>
              <a:t>https://doi.org/10.4040/jkan.2005.35.8.1485</a:t>
            </a:r>
            <a:endParaRPr sz="1200">
              <a:solidFill>
                <a:srgbClr val="000000"/>
              </a:solidFill>
              <a:latin typeface="Arial"/>
              <a:ea typeface="Arial"/>
              <a:cs typeface="Arial"/>
              <a:sym typeface="Arial"/>
            </a:endParaRPr>
          </a:p>
          <a:p>
            <a:pPr indent="-171450" lvl="0" marL="171450" rtl="0" algn="l">
              <a:lnSpc>
                <a:spcPct val="100000"/>
              </a:lnSpc>
              <a:spcBef>
                <a:spcPts val="0"/>
              </a:spcBef>
              <a:spcAft>
                <a:spcPts val="0"/>
              </a:spcAft>
              <a:buClr>
                <a:schemeClr val="dk2"/>
              </a:buClr>
              <a:buSzPts val="1200"/>
              <a:buFont typeface="Arial"/>
              <a:buChar char="•"/>
            </a:pPr>
            <a:r>
              <a:rPr lang="en-US" sz="1200">
                <a:solidFill>
                  <a:srgbClr val="000000"/>
                </a:solidFill>
                <a:latin typeface="Arial"/>
                <a:ea typeface="Arial"/>
                <a:cs typeface="Arial"/>
                <a:sym typeface="Arial"/>
              </a:rPr>
              <a:t>Kline, K. V., Hill, C. E., Lu, Y., &amp; Gelso, C. J. (2023). Transference and client attachment to therapist in psychodynamic psychotherapy. Psychotherapy (Chicago, Ill.), 10.1037/pst0000492. Advance online publication. </a:t>
            </a:r>
            <a:r>
              <a:rPr lang="en-US" sz="1200" u="sng">
                <a:solidFill>
                  <a:srgbClr val="000000"/>
                </a:solidFill>
                <a:latin typeface="Arial"/>
                <a:ea typeface="Arial"/>
                <a:cs typeface="Arial"/>
                <a:sym typeface="Arial"/>
                <a:hlinkClick r:id="rId6">
                  <a:extLst>
                    <a:ext uri="{A12FA001-AC4F-418D-AE19-62706E023703}">
                      <ahyp:hlinkClr val="tx"/>
                    </a:ext>
                  </a:extLst>
                </a:hlinkClick>
              </a:rPr>
              <a:t>https://doi.org/10.1037/pst0000492</a:t>
            </a:r>
            <a:endParaRPr sz="1200">
              <a:solidFill>
                <a:srgbClr val="000000"/>
              </a:solidFill>
              <a:latin typeface="Arial"/>
              <a:ea typeface="Arial"/>
              <a:cs typeface="Arial"/>
              <a:sym typeface="Arial"/>
            </a:endParaRPr>
          </a:p>
          <a:p>
            <a:pPr indent="-171450" lvl="0" marL="171450" rtl="0" algn="l">
              <a:lnSpc>
                <a:spcPct val="100000"/>
              </a:lnSpc>
              <a:spcBef>
                <a:spcPts val="0"/>
              </a:spcBef>
              <a:spcAft>
                <a:spcPts val="0"/>
              </a:spcAft>
              <a:buClr>
                <a:schemeClr val="dk2"/>
              </a:buClr>
              <a:buSzPts val="1200"/>
              <a:buFont typeface="Arial"/>
              <a:buChar char="•"/>
            </a:pPr>
            <a:r>
              <a:rPr lang="en-US" sz="1200">
                <a:solidFill>
                  <a:srgbClr val="000000"/>
                </a:solidFill>
                <a:latin typeface="Arial"/>
                <a:ea typeface="Arial"/>
                <a:cs typeface="Arial"/>
                <a:sym typeface="Arial"/>
              </a:rPr>
              <a:t>Leichsenring, F., Abbass, A., Heim, N., Keefe, J. R., Kisely, S., Luyten, P., Rabung, S., &amp; Steinert, C. (2023). The status of psychodynamic psychotherapy as an empirically supported treatment for common mental disorders - an umbrella review based on updated criteria. World psychiatry: official journal of the World Psychiatric Association (WPA), 22(2), 286–304. </a:t>
            </a:r>
            <a:r>
              <a:rPr lang="en-US" sz="1200" u="sng">
                <a:solidFill>
                  <a:srgbClr val="000000"/>
                </a:solidFill>
                <a:latin typeface="Arial"/>
                <a:ea typeface="Arial"/>
                <a:cs typeface="Arial"/>
                <a:sym typeface="Arial"/>
                <a:hlinkClick r:id="rId7">
                  <a:extLst>
                    <a:ext uri="{A12FA001-AC4F-418D-AE19-62706E023703}">
                      <ahyp:hlinkClr val="tx"/>
                    </a:ext>
                  </a:extLst>
                </a:hlinkClick>
              </a:rPr>
              <a:t>https://doi.org/10.1002/wps.21104</a:t>
            </a:r>
            <a:endParaRPr sz="1200">
              <a:solidFill>
                <a:srgbClr val="000000"/>
              </a:solidFill>
              <a:latin typeface="Arial"/>
              <a:ea typeface="Arial"/>
              <a:cs typeface="Arial"/>
              <a:sym typeface="Arial"/>
            </a:endParaRPr>
          </a:p>
          <a:p>
            <a:pPr indent="-171450" lvl="0" marL="171450" rtl="0" algn="l">
              <a:lnSpc>
                <a:spcPct val="100000"/>
              </a:lnSpc>
              <a:spcBef>
                <a:spcPts val="0"/>
              </a:spcBef>
              <a:spcAft>
                <a:spcPts val="0"/>
              </a:spcAft>
              <a:buClr>
                <a:schemeClr val="dk2"/>
              </a:buClr>
              <a:buSzPts val="1200"/>
              <a:buFont typeface="Arial"/>
              <a:buChar char="•"/>
            </a:pPr>
            <a:r>
              <a:rPr lang="en-US" sz="1200">
                <a:solidFill>
                  <a:srgbClr val="000000"/>
                </a:solidFill>
                <a:latin typeface="Arial"/>
                <a:ea typeface="Arial"/>
                <a:cs typeface="Arial"/>
                <a:sym typeface="Arial"/>
              </a:rPr>
              <a:t>Öst, L. G., Enebrink, P., Finnes, A., Ghaderi, A., Havnen, A., Kvale, G., Salomonsson, S., &amp; Wergeland, G. J. (2023). Cognitive behavior therapy for adult depressive disorders in routine clinical care: A systematic review and meta-analysis. Journal of affective disorders, 331, 322–333. </a:t>
            </a:r>
            <a:r>
              <a:rPr lang="en-US" sz="1200" u="sng">
                <a:solidFill>
                  <a:srgbClr val="000000"/>
                </a:solidFill>
                <a:latin typeface="Arial"/>
                <a:ea typeface="Arial"/>
                <a:cs typeface="Arial"/>
                <a:sym typeface="Arial"/>
                <a:hlinkClick r:id="rId8">
                  <a:extLst>
                    <a:ext uri="{A12FA001-AC4F-418D-AE19-62706E023703}">
                      <ahyp:hlinkClr val="tx"/>
                    </a:ext>
                  </a:extLst>
                </a:hlinkClick>
              </a:rPr>
              <a:t>https://doi.org/10.1016/j.jad.2023.03.002</a:t>
            </a:r>
            <a:endParaRPr sz="1200">
              <a:solidFill>
                <a:srgbClr val="000000"/>
              </a:solidFill>
              <a:latin typeface="Arial"/>
              <a:ea typeface="Arial"/>
              <a:cs typeface="Arial"/>
              <a:sym typeface="Arial"/>
            </a:endParaRPr>
          </a:p>
          <a:p>
            <a:pPr indent="-171450" lvl="0" marL="171450" rtl="0" algn="l">
              <a:lnSpc>
                <a:spcPct val="100000"/>
              </a:lnSpc>
              <a:spcBef>
                <a:spcPts val="0"/>
              </a:spcBef>
              <a:spcAft>
                <a:spcPts val="0"/>
              </a:spcAft>
              <a:buClr>
                <a:schemeClr val="dk2"/>
              </a:buClr>
              <a:buSzPts val="1200"/>
              <a:buFont typeface="Arial"/>
              <a:buChar char="•"/>
            </a:pPr>
            <a:r>
              <a:rPr lang="en-US" sz="1200">
                <a:solidFill>
                  <a:srgbClr val="000000"/>
                </a:solidFill>
                <a:latin typeface="Arial"/>
                <a:ea typeface="Arial"/>
                <a:cs typeface="Arial"/>
                <a:sym typeface="Arial"/>
              </a:rPr>
              <a:t>Patch, C., &amp; Middleton, A. (2018). Genetic counselling in the era of genomic medicine. British medical bulletin, 126(1), 27–36. </a:t>
            </a:r>
            <a:r>
              <a:rPr lang="en-US" sz="1200" u="sng">
                <a:solidFill>
                  <a:srgbClr val="000000"/>
                </a:solidFill>
                <a:latin typeface="Arial"/>
                <a:ea typeface="Arial"/>
                <a:cs typeface="Arial"/>
                <a:sym typeface="Arial"/>
                <a:hlinkClick r:id="rId9">
                  <a:extLst>
                    <a:ext uri="{A12FA001-AC4F-418D-AE19-62706E023703}">
                      <ahyp:hlinkClr val="tx"/>
                    </a:ext>
                  </a:extLst>
                </a:hlinkClick>
              </a:rPr>
              <a:t>https://doi.org/10.1093/bmb/ldy008</a:t>
            </a:r>
            <a:endParaRPr sz="1200">
              <a:solidFill>
                <a:srgbClr val="000000"/>
              </a:solidFill>
              <a:latin typeface="Arial"/>
              <a:ea typeface="Arial"/>
              <a:cs typeface="Arial"/>
              <a:sym typeface="Arial"/>
            </a:endParaRPr>
          </a:p>
          <a:p>
            <a:pPr indent="-171450" lvl="0" marL="171450" rtl="0" algn="l">
              <a:lnSpc>
                <a:spcPct val="100000"/>
              </a:lnSpc>
              <a:spcBef>
                <a:spcPts val="0"/>
              </a:spcBef>
              <a:spcAft>
                <a:spcPts val="0"/>
              </a:spcAft>
              <a:buClr>
                <a:schemeClr val="dk2"/>
              </a:buClr>
              <a:buSzPts val="1200"/>
              <a:buFont typeface="Arial"/>
              <a:buChar char="•"/>
            </a:pPr>
            <a:r>
              <a:rPr lang="en-US" sz="1200">
                <a:solidFill>
                  <a:srgbClr val="000000"/>
                </a:solidFill>
                <a:latin typeface="Arial"/>
                <a:ea typeface="Arial"/>
                <a:cs typeface="Arial"/>
                <a:sym typeface="Arial"/>
              </a:rPr>
              <a:t>Searight H. R. (2018). Counseling Patients in Primary Care: Evidence-Based Strategies. American family physician, 98(12), 719–728.</a:t>
            </a:r>
            <a:endParaRPr sz="1200">
              <a:solidFill>
                <a:srgbClr val="000000"/>
              </a:solidFill>
              <a:latin typeface="Arial"/>
              <a:ea typeface="Arial"/>
              <a:cs typeface="Arial"/>
              <a:sym typeface="Arial"/>
            </a:endParaRPr>
          </a:p>
          <a:p>
            <a:pPr indent="-171450" lvl="0" marL="171450" rtl="0" algn="l">
              <a:lnSpc>
                <a:spcPct val="100000"/>
              </a:lnSpc>
              <a:spcBef>
                <a:spcPts val="0"/>
              </a:spcBef>
              <a:spcAft>
                <a:spcPts val="0"/>
              </a:spcAft>
              <a:buClr>
                <a:schemeClr val="dk2"/>
              </a:buClr>
              <a:buSzPts val="1200"/>
              <a:buFont typeface="Arial"/>
              <a:buChar char="•"/>
            </a:pPr>
            <a:r>
              <a:rPr lang="en-US" sz="1200">
                <a:solidFill>
                  <a:srgbClr val="000000"/>
                </a:solidFill>
                <a:latin typeface="Arial"/>
                <a:ea typeface="Arial"/>
                <a:cs typeface="Arial"/>
                <a:sym typeface="Arial"/>
              </a:rPr>
              <a:t>Sharma, N., &amp; Gupta, V. (2023). Therapeutic Communication. In StatPearls. StatPearls Publishing.</a:t>
            </a:r>
            <a:endParaRPr sz="1200">
              <a:solidFill>
                <a:srgbClr val="000000"/>
              </a:solidFill>
              <a:latin typeface="Arial"/>
              <a:ea typeface="Arial"/>
              <a:cs typeface="Arial"/>
              <a:sym typeface="Arial"/>
            </a:endParaRPr>
          </a:p>
          <a:p>
            <a:pPr indent="-171450" lvl="0" marL="171450" rtl="0" algn="l">
              <a:lnSpc>
                <a:spcPct val="100000"/>
              </a:lnSpc>
              <a:spcBef>
                <a:spcPts val="0"/>
              </a:spcBef>
              <a:spcAft>
                <a:spcPts val="0"/>
              </a:spcAft>
              <a:buClr>
                <a:schemeClr val="dk2"/>
              </a:buClr>
              <a:buSzPts val="1200"/>
              <a:buFont typeface="Arial"/>
              <a:buChar char="•"/>
            </a:pPr>
            <a:r>
              <a:rPr lang="en-US" sz="1200">
                <a:solidFill>
                  <a:srgbClr val="000000"/>
                </a:solidFill>
                <a:latin typeface="Arial"/>
                <a:ea typeface="Arial"/>
                <a:cs typeface="Arial"/>
                <a:sym typeface="Arial"/>
              </a:rPr>
              <a:t>Wachtel P. L. (2007). Carl Rogers and the larger context of therapeutic thought. Psychotherapy (Chicago, Ill.), 44(3), 279–284. </a:t>
            </a:r>
            <a:r>
              <a:rPr lang="en-US" sz="1200" u="sng">
                <a:solidFill>
                  <a:srgbClr val="000000"/>
                </a:solidFill>
                <a:latin typeface="Arial"/>
                <a:ea typeface="Arial"/>
                <a:cs typeface="Arial"/>
                <a:sym typeface="Arial"/>
                <a:hlinkClick r:id="rId10">
                  <a:extLst>
                    <a:ext uri="{A12FA001-AC4F-418D-AE19-62706E023703}">
                      <ahyp:hlinkClr val="tx"/>
                    </a:ext>
                  </a:extLst>
                </a:hlinkClick>
              </a:rPr>
              <a:t>https://doi.org/10.1037/0033-3204.44.3.279</a:t>
            </a:r>
            <a:endParaRPr sz="1200">
              <a:solidFill>
                <a:srgbClr val="000000"/>
              </a:solidFill>
              <a:latin typeface="Arial"/>
              <a:ea typeface="Arial"/>
              <a:cs typeface="Arial"/>
              <a:sym typeface="Arial"/>
            </a:endParaRPr>
          </a:p>
          <a:p>
            <a:pPr indent="-95250" lvl="0" marL="171450" rtl="0" algn="l">
              <a:lnSpc>
                <a:spcPct val="100000"/>
              </a:lnSpc>
              <a:spcBef>
                <a:spcPts val="0"/>
              </a:spcBef>
              <a:spcAft>
                <a:spcPts val="0"/>
              </a:spcAft>
              <a:buClr>
                <a:schemeClr val="dk2"/>
              </a:buClr>
              <a:buSzPts val="1200"/>
              <a:buFont typeface="Arial"/>
              <a:buNone/>
            </a:pPr>
            <a:r>
              <a:t/>
            </a:r>
            <a:endParaRPr sz="1200">
              <a:solidFill>
                <a:srgbClr val="000000"/>
              </a:solidFill>
              <a:latin typeface="Arial"/>
              <a:ea typeface="Arial"/>
              <a:cs typeface="Arial"/>
              <a:sym typeface="Arial"/>
            </a:endParaRPr>
          </a:p>
          <a:p>
            <a:pPr indent="-254000" lvl="0" marL="457200" rtl="0" algn="l">
              <a:lnSpc>
                <a:spcPct val="100000"/>
              </a:lnSpc>
              <a:spcBef>
                <a:spcPts val="0"/>
              </a:spcBef>
              <a:spcAft>
                <a:spcPts val="0"/>
              </a:spcAft>
              <a:buClr>
                <a:schemeClr val="dk2"/>
              </a:buClr>
              <a:buSzPts val="1400"/>
              <a:buFont typeface="Arial"/>
              <a:buNone/>
            </a:pPr>
            <a:r>
              <a:t/>
            </a:r>
            <a:endParaRPr>
              <a:solidFill>
                <a:schemeClr val="dk1"/>
              </a:solidFill>
            </a:endParaRPr>
          </a:p>
          <a:p>
            <a:pPr indent="-254000" lvl="0" marL="457200" rtl="0" algn="l">
              <a:lnSpc>
                <a:spcPct val="100000"/>
              </a:lnSpc>
              <a:spcBef>
                <a:spcPts val="0"/>
              </a:spcBef>
              <a:spcAft>
                <a:spcPts val="0"/>
              </a:spcAft>
              <a:buClr>
                <a:schemeClr val="dk2"/>
              </a:buClr>
              <a:buSzPts val="1400"/>
              <a:buFont typeface="Arial"/>
              <a:buNone/>
            </a:pPr>
            <a:r>
              <a:t/>
            </a:r>
            <a:endParaRPr>
              <a:solidFill>
                <a:schemeClr val="dk1"/>
              </a:solidFill>
            </a:endParaRPr>
          </a:p>
        </p:txBody>
      </p:sp>
      <p:sp>
        <p:nvSpPr>
          <p:cNvPr id="637" name="Google Shape;637;p50"/>
          <p:cNvSpPr txBox="1"/>
          <p:nvPr>
            <p:ph type="title"/>
          </p:nvPr>
        </p:nvSpPr>
        <p:spPr>
          <a:xfrm>
            <a:off x="498761" y="84298"/>
            <a:ext cx="7708200" cy="7404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2800"/>
              <a:buNone/>
            </a:pPr>
            <a:r>
              <a:rPr lang="en-US" sz="3000">
                <a:latin typeface="Arial"/>
                <a:ea typeface="Arial"/>
                <a:cs typeface="Arial"/>
                <a:sym typeface="Arial"/>
              </a:rPr>
              <a:t>REFERENCES</a:t>
            </a:r>
            <a:endParaRPr sz="3000">
              <a:latin typeface="Arial"/>
              <a:ea typeface="Arial"/>
              <a:cs typeface="Arial"/>
              <a:sym typeface="Arial"/>
            </a:endParaRPr>
          </a:p>
        </p:txBody>
      </p:sp>
    </p:spTree>
  </p:cSld>
  <p:clrMapOvr>
    <a:masterClrMapping/>
  </p:clrMapOvr>
</p:sld>
</file>

<file path=ppt/slides/slide4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41" name="Shape 641"/>
        <p:cNvGrpSpPr/>
        <p:nvPr/>
      </p:nvGrpSpPr>
      <p:grpSpPr>
        <a:xfrm>
          <a:off x="0" y="0"/>
          <a:ext cx="0" cy="0"/>
          <a:chOff x="0" y="0"/>
          <a:chExt cx="0" cy="0"/>
        </a:xfrm>
      </p:grpSpPr>
      <p:sp>
        <p:nvSpPr>
          <p:cNvPr id="642" name="Google Shape;642;g21a482fdae0_0_0"/>
          <p:cNvSpPr txBox="1"/>
          <p:nvPr>
            <p:ph type="title"/>
          </p:nvPr>
        </p:nvSpPr>
        <p:spPr>
          <a:xfrm>
            <a:off x="428897" y="319380"/>
            <a:ext cx="8286205" cy="740400"/>
          </a:xfrm>
          <a:prstGeom prst="rect">
            <a:avLst/>
          </a:prstGeom>
          <a:noFill/>
          <a:ln>
            <a:noFill/>
          </a:ln>
        </p:spPr>
        <p:txBody>
          <a:bodyPr anchorCtr="0" anchor="t" bIns="91425" lIns="91425" spcFirstLastPara="1" rIns="91425" wrap="square" tIns="91425">
            <a:noAutofit/>
          </a:bodyPr>
          <a:lstStyle/>
          <a:p>
            <a:pPr indent="-228600" lvl="0" marL="444500" rtl="0" algn="l">
              <a:lnSpc>
                <a:spcPct val="115000"/>
              </a:lnSpc>
              <a:spcBef>
                <a:spcPts val="0"/>
              </a:spcBef>
              <a:spcAft>
                <a:spcPts val="0"/>
              </a:spcAft>
              <a:buSzPts val="2800"/>
              <a:buNone/>
            </a:pPr>
            <a:r>
              <a:rPr lang="en-US">
                <a:latin typeface="Arial"/>
                <a:ea typeface="Arial"/>
                <a:cs typeface="Arial"/>
                <a:sym typeface="Arial"/>
              </a:rPr>
              <a:t>Additional Resources </a:t>
            </a:r>
            <a:endParaRPr>
              <a:latin typeface="Arial"/>
              <a:ea typeface="Arial"/>
              <a:cs typeface="Arial"/>
              <a:sym typeface="Arial"/>
            </a:endParaRPr>
          </a:p>
        </p:txBody>
      </p:sp>
      <p:sp>
        <p:nvSpPr>
          <p:cNvPr id="643" name="Google Shape;643;g21a482fdae0_0_0"/>
          <p:cNvSpPr txBox="1"/>
          <p:nvPr>
            <p:ph idx="1" type="subTitle"/>
          </p:nvPr>
        </p:nvSpPr>
        <p:spPr>
          <a:xfrm>
            <a:off x="428900" y="1059775"/>
            <a:ext cx="7629900" cy="33981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rPr b="1" lang="en-US" sz="1300">
                <a:latin typeface="Arial"/>
                <a:ea typeface="Arial"/>
                <a:cs typeface="Arial"/>
                <a:sym typeface="Arial"/>
              </a:rPr>
              <a:t>Books and papers:</a:t>
            </a:r>
            <a:endParaRPr sz="1300">
              <a:latin typeface="Arial"/>
              <a:ea typeface="Arial"/>
              <a:cs typeface="Arial"/>
              <a:sym typeface="Arial"/>
            </a:endParaRPr>
          </a:p>
          <a:p>
            <a:pPr indent="-279399" lvl="0" marL="540000" marR="0" rtl="0" algn="l">
              <a:lnSpc>
                <a:spcPct val="100000"/>
              </a:lnSpc>
              <a:spcBef>
                <a:spcPts val="0"/>
              </a:spcBef>
              <a:spcAft>
                <a:spcPts val="0"/>
              </a:spcAft>
              <a:buClr>
                <a:schemeClr val="dk2"/>
              </a:buClr>
              <a:buSzPts val="1300"/>
              <a:buFont typeface="Arial"/>
              <a:buChar char="•"/>
            </a:pPr>
            <a:r>
              <a:rPr i="0" lang="en-US" sz="1300" u="sng" cap="none" strike="noStrike">
                <a:solidFill>
                  <a:srgbClr val="000000"/>
                </a:solidFill>
                <a:latin typeface="Arial"/>
                <a:ea typeface="Arial"/>
                <a:cs typeface="Arial"/>
                <a:sym typeface="Arial"/>
                <a:hlinkClick r:id="rId3">
                  <a:extLst>
                    <a:ext uri="{A12FA001-AC4F-418D-AE19-62706E023703}">
                      <ahyp:hlinkClr val="tx"/>
                    </a:ext>
                  </a:extLst>
                </a:hlinkClick>
              </a:rPr>
              <a:t>Handbook of Counseling Approaches </a:t>
            </a:r>
            <a:endParaRPr i="0" sz="1300" u="sng" cap="none" strike="noStrike">
              <a:solidFill>
                <a:srgbClr val="000000"/>
              </a:solidFill>
              <a:latin typeface="Arial"/>
              <a:ea typeface="Arial"/>
              <a:cs typeface="Arial"/>
              <a:sym typeface="Arial"/>
            </a:endParaRPr>
          </a:p>
          <a:p>
            <a:pPr indent="-196849" lvl="0" marL="540000" marR="0" rtl="0" algn="l">
              <a:lnSpc>
                <a:spcPct val="100000"/>
              </a:lnSpc>
              <a:spcBef>
                <a:spcPts val="0"/>
              </a:spcBef>
              <a:spcAft>
                <a:spcPts val="0"/>
              </a:spcAft>
              <a:buClr>
                <a:schemeClr val="dk2"/>
              </a:buClr>
              <a:buSzPts val="1400"/>
              <a:buFont typeface="Arial"/>
              <a:buNone/>
            </a:pPr>
            <a:r>
              <a:t/>
            </a:r>
            <a:endParaRPr i="0" sz="1300" u="none" cap="none" strike="noStrike">
              <a:solidFill>
                <a:srgbClr val="000000"/>
              </a:solidFill>
              <a:latin typeface="Arial"/>
              <a:ea typeface="Arial"/>
              <a:cs typeface="Arial"/>
              <a:sym typeface="Arial"/>
            </a:endParaRPr>
          </a:p>
          <a:p>
            <a:pPr indent="-279400" lvl="0" marL="540000" marR="0" rtl="0" algn="l">
              <a:lnSpc>
                <a:spcPct val="100000"/>
              </a:lnSpc>
              <a:spcBef>
                <a:spcPts val="0"/>
              </a:spcBef>
              <a:spcAft>
                <a:spcPts val="0"/>
              </a:spcAft>
              <a:buClr>
                <a:schemeClr val="dk2"/>
              </a:buClr>
              <a:buSzPts val="1300"/>
              <a:buFont typeface="Arial"/>
              <a:buChar char="•"/>
            </a:pPr>
            <a:r>
              <a:rPr i="0" lang="en-US" sz="1300" u="sng" cap="none" strike="noStrike">
                <a:solidFill>
                  <a:srgbClr val="000000"/>
                </a:solidFill>
                <a:latin typeface="Arial"/>
                <a:ea typeface="Arial"/>
                <a:cs typeface="Arial"/>
                <a:sym typeface="Arial"/>
                <a:hlinkClick r:id="rId4">
                  <a:extLst>
                    <a:ext uri="{A12FA001-AC4F-418D-AE19-62706E023703}">
                      <ahyp:hlinkClr val="tx"/>
                    </a:ext>
                  </a:extLst>
                </a:hlinkClick>
              </a:rPr>
              <a:t>Theory and Practice of Counseling and Psychotherapy Book</a:t>
            </a:r>
            <a:endParaRPr sz="1300">
              <a:solidFill>
                <a:srgbClr val="000000"/>
              </a:solidFill>
              <a:latin typeface="Arial"/>
              <a:ea typeface="Arial"/>
              <a:cs typeface="Arial"/>
              <a:sym typeface="Arial"/>
            </a:endParaRPr>
          </a:p>
          <a:p>
            <a:pPr indent="0" lvl="0" marL="0" marR="0" rtl="0" algn="l">
              <a:lnSpc>
                <a:spcPct val="100000"/>
              </a:lnSpc>
              <a:spcBef>
                <a:spcPts val="0"/>
              </a:spcBef>
              <a:spcAft>
                <a:spcPts val="0"/>
              </a:spcAft>
              <a:buNone/>
            </a:pPr>
            <a:r>
              <a:t/>
            </a:r>
            <a:endParaRPr sz="1300">
              <a:solidFill>
                <a:srgbClr val="000000"/>
              </a:solidFill>
              <a:latin typeface="Arial"/>
              <a:ea typeface="Arial"/>
              <a:cs typeface="Arial"/>
              <a:sym typeface="Arial"/>
            </a:endParaRPr>
          </a:p>
          <a:p>
            <a:pPr indent="0" lvl="0" marL="0" marR="0" rtl="0" algn="l">
              <a:lnSpc>
                <a:spcPct val="100000"/>
              </a:lnSpc>
              <a:spcBef>
                <a:spcPts val="0"/>
              </a:spcBef>
              <a:spcAft>
                <a:spcPts val="0"/>
              </a:spcAft>
              <a:buNone/>
            </a:pPr>
            <a:r>
              <a:rPr b="1" lang="en-US" sz="1300">
                <a:solidFill>
                  <a:srgbClr val="000000"/>
                </a:solidFill>
                <a:latin typeface="Arial"/>
                <a:ea typeface="Arial"/>
                <a:cs typeface="Arial"/>
                <a:sym typeface="Arial"/>
              </a:rPr>
              <a:t>   Narrative intervention in Genetic Counseling     </a:t>
            </a:r>
            <a:endParaRPr b="1" sz="1300">
              <a:solidFill>
                <a:srgbClr val="000000"/>
              </a:solidFill>
              <a:latin typeface="Arial"/>
              <a:ea typeface="Arial"/>
              <a:cs typeface="Arial"/>
              <a:sym typeface="Arial"/>
            </a:endParaRPr>
          </a:p>
          <a:p>
            <a:pPr indent="-311150" lvl="0" marL="457200" marR="0" rtl="0" algn="l">
              <a:lnSpc>
                <a:spcPct val="100000"/>
              </a:lnSpc>
              <a:spcBef>
                <a:spcPts val="0"/>
              </a:spcBef>
              <a:spcAft>
                <a:spcPts val="0"/>
              </a:spcAft>
              <a:buSzPts val="1300"/>
              <a:buFont typeface="Arial"/>
              <a:buChar char="●"/>
            </a:pPr>
            <a:r>
              <a:rPr lang="en-US" sz="1300">
                <a:latin typeface="Arial"/>
                <a:ea typeface="Arial"/>
                <a:cs typeface="Arial"/>
                <a:sym typeface="Arial"/>
              </a:rPr>
              <a:t>MacLeod R, Metcalfe A, Ferrer-Duch M. A family systems approach to genetic counseling: Development of narrative interventions. J Genet Couns. 2021 Feb;30(1):22-29. doi: 10.1002/jgc4.1377.</a:t>
            </a:r>
            <a:endParaRPr sz="1300">
              <a:latin typeface="Arial"/>
              <a:ea typeface="Arial"/>
              <a:cs typeface="Arial"/>
              <a:sym typeface="Arial"/>
            </a:endParaRPr>
          </a:p>
          <a:p>
            <a:pPr indent="-311150" lvl="0" marL="457200" marR="0" rtl="0" algn="l">
              <a:lnSpc>
                <a:spcPct val="100000"/>
              </a:lnSpc>
              <a:spcBef>
                <a:spcPts val="0"/>
              </a:spcBef>
              <a:spcAft>
                <a:spcPts val="0"/>
              </a:spcAft>
              <a:buSzPts val="1300"/>
              <a:buFont typeface="Arial"/>
              <a:buChar char="●"/>
            </a:pPr>
            <a:r>
              <a:rPr lang="en-US" sz="1300">
                <a:latin typeface="Arial"/>
                <a:ea typeface="Arial"/>
                <a:cs typeface="Arial"/>
                <a:sym typeface="Arial"/>
              </a:rPr>
              <a:t>MacLeod R, Moldovan R, Stopford C, Ferrer-Duch M. Genetic Counselling and Narrative Practices: A Model of Support following a "Negative" Predictive Test for Huntington's Disease. J Huntingtons Dis. 2018;7(2):175-183. doi: 10.3233/JHD-170276. </a:t>
            </a:r>
            <a:endParaRPr sz="1300">
              <a:latin typeface="Arial"/>
              <a:ea typeface="Arial"/>
              <a:cs typeface="Arial"/>
              <a:sym typeface="Arial"/>
            </a:endParaRPr>
          </a:p>
          <a:p>
            <a:pPr indent="0" lvl="0" marL="457200" marR="0" rtl="0" algn="l">
              <a:lnSpc>
                <a:spcPct val="100000"/>
              </a:lnSpc>
              <a:spcBef>
                <a:spcPts val="0"/>
              </a:spcBef>
              <a:spcAft>
                <a:spcPts val="0"/>
              </a:spcAft>
              <a:buNone/>
            </a:pPr>
            <a:r>
              <a:t/>
            </a:r>
            <a:endParaRPr sz="1300">
              <a:latin typeface="Arial"/>
              <a:ea typeface="Arial"/>
              <a:cs typeface="Arial"/>
              <a:sym typeface="Arial"/>
            </a:endParaRPr>
          </a:p>
          <a:p>
            <a:pPr indent="0" lvl="0" marL="0" rtl="0" algn="l">
              <a:lnSpc>
                <a:spcPct val="115000"/>
              </a:lnSpc>
              <a:spcBef>
                <a:spcPts val="0"/>
              </a:spcBef>
              <a:spcAft>
                <a:spcPts val="0"/>
              </a:spcAft>
              <a:buNone/>
            </a:pPr>
            <a:r>
              <a:rPr b="1" lang="en-US" sz="1300">
                <a:solidFill>
                  <a:srgbClr val="0F0F0F"/>
                </a:solidFill>
                <a:highlight>
                  <a:srgbClr val="FFFFFF"/>
                </a:highlight>
                <a:latin typeface="Arial"/>
                <a:ea typeface="Arial"/>
                <a:cs typeface="Arial"/>
                <a:sym typeface="Arial"/>
              </a:rPr>
              <a:t>The added value of psychotherapy in Genetic Counseling</a:t>
            </a:r>
            <a:endParaRPr b="1" sz="1300">
              <a:solidFill>
                <a:srgbClr val="0F0F0F"/>
              </a:solidFill>
              <a:highlight>
                <a:srgbClr val="FFFFFF"/>
              </a:highlight>
              <a:latin typeface="Arial"/>
              <a:ea typeface="Arial"/>
              <a:cs typeface="Arial"/>
              <a:sym typeface="Arial"/>
            </a:endParaRPr>
          </a:p>
          <a:p>
            <a:pPr indent="0" lvl="0" marL="0" rtl="0" algn="l">
              <a:lnSpc>
                <a:spcPct val="115000"/>
              </a:lnSpc>
              <a:spcBef>
                <a:spcPts val="0"/>
              </a:spcBef>
              <a:spcAft>
                <a:spcPts val="0"/>
              </a:spcAft>
              <a:buNone/>
            </a:pPr>
            <a:r>
              <a:rPr lang="en-US" sz="1300" u="sng">
                <a:solidFill>
                  <a:schemeClr val="hlink"/>
                </a:solidFill>
                <a:latin typeface="Arial"/>
                <a:ea typeface="Arial"/>
                <a:cs typeface="Arial"/>
                <a:sym typeface="Arial"/>
                <a:hlinkClick r:id="rId5"/>
              </a:rPr>
              <a:t>https://www.youtube.com/watch?v=FMlPHJUPNLA&amp;ab_channel=EuropeanSocietyofHumanGenetics</a:t>
            </a:r>
            <a:endParaRPr sz="1300">
              <a:latin typeface="Arial"/>
              <a:ea typeface="Arial"/>
              <a:cs typeface="Arial"/>
              <a:sym typeface="Arial"/>
            </a:endParaRPr>
          </a:p>
          <a:p>
            <a:pPr indent="0" lvl="0" marL="0" rtl="0" algn="l">
              <a:lnSpc>
                <a:spcPct val="115000"/>
              </a:lnSpc>
              <a:spcBef>
                <a:spcPts val="0"/>
              </a:spcBef>
              <a:spcAft>
                <a:spcPts val="0"/>
              </a:spcAft>
              <a:buClr>
                <a:schemeClr val="dk1"/>
              </a:buClr>
              <a:buSzPts val="1100"/>
              <a:buFont typeface="Arial"/>
              <a:buNone/>
            </a:pPr>
            <a:r>
              <a:t/>
            </a:r>
            <a:endParaRPr sz="1300">
              <a:latin typeface="Arial"/>
              <a:ea typeface="Arial"/>
              <a:cs typeface="Arial"/>
              <a:sym typeface="Arial"/>
            </a:endParaRPr>
          </a:p>
          <a:p>
            <a:pPr indent="0" lvl="0" marL="0" marR="0" rtl="0" algn="l">
              <a:lnSpc>
                <a:spcPct val="100000"/>
              </a:lnSpc>
              <a:spcBef>
                <a:spcPts val="0"/>
              </a:spcBef>
              <a:spcAft>
                <a:spcPts val="0"/>
              </a:spcAft>
              <a:buNone/>
            </a:pPr>
            <a:r>
              <a:t/>
            </a:r>
            <a:endParaRPr sz="1300">
              <a:solidFill>
                <a:srgbClr val="000000"/>
              </a:solidFill>
              <a:latin typeface="Arial"/>
              <a:ea typeface="Arial"/>
              <a:cs typeface="Arial"/>
              <a:sym typeface="Arial"/>
            </a:endParaRPr>
          </a:p>
        </p:txBody>
      </p:sp>
      <p:sp>
        <p:nvSpPr>
          <p:cNvPr id="644" name="Google Shape;644;g21a482fdae0_0_0"/>
          <p:cNvSpPr txBox="1"/>
          <p:nvPr/>
        </p:nvSpPr>
        <p:spPr>
          <a:xfrm>
            <a:off x="574260" y="1617683"/>
            <a:ext cx="6468000" cy="307736"/>
          </a:xfrm>
          <a:prstGeom prst="rect">
            <a:avLst/>
          </a:prstGeom>
          <a:noFill/>
          <a:ln>
            <a:noFill/>
          </a:ln>
        </p:spPr>
        <p:txBody>
          <a:bodyPr anchorCtr="0" anchor="t" bIns="45700" lIns="91425" spcFirstLastPara="1" rIns="91425" wrap="square" tIns="45700">
            <a:spAutoFit/>
          </a:bodyPr>
          <a:lstStyle/>
          <a:p>
            <a:pPr indent="-254000" lvl="0" marL="34290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pic>
        <p:nvPicPr>
          <p:cNvPr descr="Εικόνα που περιέχει λογότυπο&#10;&#10;Περιγραφή που δημιουργήθηκε αυτόματα" id="645" name="Google Shape;645;g21a482fdae0_0_0"/>
          <p:cNvPicPr preferRelativeResize="0"/>
          <p:nvPr/>
        </p:nvPicPr>
        <p:blipFill rotWithShape="1">
          <a:blip r:embed="rId6">
            <a:alphaModFix/>
          </a:blip>
          <a:srcRect b="0" l="0" r="0" t="0"/>
          <a:stretch/>
        </p:blipFill>
        <p:spPr>
          <a:xfrm>
            <a:off x="6423374" y="4434862"/>
            <a:ext cx="2601408" cy="649180"/>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2" name="Shape 132"/>
        <p:cNvGrpSpPr/>
        <p:nvPr/>
      </p:nvGrpSpPr>
      <p:grpSpPr>
        <a:xfrm>
          <a:off x="0" y="0"/>
          <a:ext cx="0" cy="0"/>
          <a:chOff x="0" y="0"/>
          <a:chExt cx="0" cy="0"/>
        </a:xfrm>
      </p:grpSpPr>
      <p:pic>
        <p:nvPicPr>
          <p:cNvPr id="133" name="Google Shape;133;g218be932dcc_0_39"/>
          <p:cNvPicPr preferRelativeResize="0"/>
          <p:nvPr/>
        </p:nvPicPr>
        <p:blipFill rotWithShape="1">
          <a:blip r:embed="rId3">
            <a:alphaModFix/>
          </a:blip>
          <a:srcRect b="0" l="0" r="0" t="0"/>
          <a:stretch/>
        </p:blipFill>
        <p:spPr>
          <a:xfrm>
            <a:off x="0" y="4820187"/>
            <a:ext cx="9144000" cy="329923"/>
          </a:xfrm>
          <a:prstGeom prst="rect">
            <a:avLst/>
          </a:prstGeom>
          <a:noFill/>
          <a:ln>
            <a:noFill/>
          </a:ln>
        </p:spPr>
      </p:pic>
      <p:pic>
        <p:nvPicPr>
          <p:cNvPr id="134" name="Google Shape;134;g218be932dcc_0_39"/>
          <p:cNvPicPr preferRelativeResize="0"/>
          <p:nvPr/>
        </p:nvPicPr>
        <p:blipFill rotWithShape="1">
          <a:blip r:embed="rId4">
            <a:alphaModFix/>
          </a:blip>
          <a:srcRect b="0" l="0" r="0" t="0"/>
          <a:stretch/>
        </p:blipFill>
        <p:spPr>
          <a:xfrm>
            <a:off x="6502850" y="1646953"/>
            <a:ext cx="2457449" cy="2231708"/>
          </a:xfrm>
          <a:prstGeom prst="rect">
            <a:avLst/>
          </a:prstGeom>
          <a:noFill/>
          <a:ln>
            <a:noFill/>
          </a:ln>
          <a:effectLst>
            <a:outerShdw blurRad="557213" rotWithShape="0" algn="bl" dir="12840000" dist="19050">
              <a:srgbClr val="000000">
                <a:alpha val="47450"/>
              </a:srgbClr>
            </a:outerShdw>
          </a:effectLst>
        </p:spPr>
      </p:pic>
      <p:sp>
        <p:nvSpPr>
          <p:cNvPr id="135" name="Google Shape;135;g218be932dcc_0_39"/>
          <p:cNvSpPr txBox="1"/>
          <p:nvPr>
            <p:ph idx="1" type="body"/>
          </p:nvPr>
        </p:nvSpPr>
        <p:spPr>
          <a:xfrm>
            <a:off x="300625" y="1152475"/>
            <a:ext cx="5874707" cy="3416400"/>
          </a:xfrm>
          <a:prstGeom prst="rect">
            <a:avLst/>
          </a:prstGeom>
          <a:noFill/>
          <a:ln>
            <a:noFill/>
          </a:ln>
        </p:spPr>
        <p:txBody>
          <a:bodyPr anchorCtr="0" anchor="t" bIns="91425" lIns="91425" spcFirstLastPara="1" rIns="91425" wrap="square" tIns="91425">
            <a:noAutofit/>
          </a:bodyPr>
          <a:lstStyle/>
          <a:p>
            <a:pPr indent="-285750" lvl="0" marL="285750" rtl="0" algn="l">
              <a:lnSpc>
                <a:spcPct val="100000"/>
              </a:lnSpc>
              <a:spcBef>
                <a:spcPts val="0"/>
              </a:spcBef>
              <a:spcAft>
                <a:spcPts val="0"/>
              </a:spcAft>
              <a:buClr>
                <a:schemeClr val="dk2"/>
              </a:buClr>
              <a:buSzPts val="1500"/>
              <a:buFont typeface="Arial"/>
              <a:buChar char="•"/>
            </a:pPr>
            <a:r>
              <a:rPr lang="en-US" sz="1500">
                <a:solidFill>
                  <a:schemeClr val="accent6"/>
                </a:solidFill>
                <a:latin typeface="Arial"/>
                <a:ea typeface="Arial"/>
                <a:cs typeface="Arial"/>
                <a:sym typeface="Arial"/>
              </a:rPr>
              <a:t>Genetic counseling is a specialized service within the healthcare field that offers specific assistance and guidance to individuals or families who may have an increased risk of developing or have already been diagnosed with a hereditary condition. This process involves a collaborative effort between licensed professionals in the field of genetics, such as genetic counselors or healthcare providers, and individuals seeking consultation services. </a:t>
            </a:r>
            <a:endParaRPr sz="1500">
              <a:solidFill>
                <a:schemeClr val="accent6"/>
              </a:solidFill>
              <a:latin typeface="Arial"/>
              <a:ea typeface="Arial"/>
              <a:cs typeface="Arial"/>
              <a:sym typeface="Arial"/>
            </a:endParaRPr>
          </a:p>
          <a:p>
            <a:pPr indent="0" lvl="0" marL="457200" rtl="0" algn="l">
              <a:lnSpc>
                <a:spcPct val="100000"/>
              </a:lnSpc>
              <a:spcBef>
                <a:spcPts val="0"/>
              </a:spcBef>
              <a:spcAft>
                <a:spcPts val="0"/>
              </a:spcAft>
              <a:buSzPts val="1400"/>
              <a:buNone/>
            </a:pPr>
            <a:r>
              <a:t/>
            </a:r>
            <a:endParaRPr sz="1500">
              <a:solidFill>
                <a:schemeClr val="accent6"/>
              </a:solidFill>
              <a:latin typeface="Arial"/>
              <a:ea typeface="Arial"/>
              <a:cs typeface="Arial"/>
              <a:sym typeface="Arial"/>
            </a:endParaRPr>
          </a:p>
          <a:p>
            <a:pPr indent="-285750" lvl="0" marL="285750" rtl="0" algn="l">
              <a:lnSpc>
                <a:spcPct val="100000"/>
              </a:lnSpc>
              <a:spcBef>
                <a:spcPts val="0"/>
              </a:spcBef>
              <a:spcAft>
                <a:spcPts val="0"/>
              </a:spcAft>
              <a:buClr>
                <a:schemeClr val="dk2"/>
              </a:buClr>
              <a:buSzPts val="1500"/>
              <a:buFont typeface="Arial"/>
              <a:buChar char="•"/>
            </a:pPr>
            <a:r>
              <a:rPr lang="en-US" sz="1500">
                <a:solidFill>
                  <a:schemeClr val="accent6"/>
                </a:solidFill>
                <a:latin typeface="Arial"/>
                <a:ea typeface="Arial"/>
                <a:cs typeface="Arial"/>
                <a:sym typeface="Arial"/>
              </a:rPr>
              <a:t>The primary objective is to support affected individuals in comprehending the influence of various genetic factors on their health, while also helping them evaluate their personal risk levels, enabling them to make well-informed decisions about their overall well-being.</a:t>
            </a:r>
            <a:endParaRPr sz="1400">
              <a:solidFill>
                <a:schemeClr val="accent6"/>
              </a:solidFill>
              <a:latin typeface="Arial"/>
              <a:ea typeface="Arial"/>
              <a:cs typeface="Arial"/>
              <a:sym typeface="Arial"/>
            </a:endParaRPr>
          </a:p>
        </p:txBody>
      </p:sp>
      <p:sp>
        <p:nvSpPr>
          <p:cNvPr id="136" name="Google Shape;136;g218be932dcc_0_39"/>
          <p:cNvSpPr txBox="1"/>
          <p:nvPr>
            <p:ph type="title"/>
          </p:nvPr>
        </p:nvSpPr>
        <p:spPr>
          <a:xfrm>
            <a:off x="713225" y="384048"/>
            <a:ext cx="7717500" cy="572700"/>
          </a:xfrm>
          <a:prstGeom prst="rect">
            <a:avLst/>
          </a:prstGeom>
          <a:noFill/>
          <a:ln>
            <a:noFill/>
          </a:ln>
        </p:spPr>
        <p:txBody>
          <a:bodyPr anchorCtr="0" anchor="t" bIns="91425" lIns="91425" spcFirstLastPara="1" rIns="91425" wrap="square" tIns="91425">
            <a:noAutofit/>
          </a:bodyPr>
          <a:lstStyle/>
          <a:p>
            <a:pPr indent="0" lvl="0" marL="0" rtl="0" algn="ctr">
              <a:lnSpc>
                <a:spcPct val="100000"/>
              </a:lnSpc>
              <a:spcBef>
                <a:spcPts val="0"/>
              </a:spcBef>
              <a:spcAft>
                <a:spcPts val="0"/>
              </a:spcAft>
              <a:buSzPts val="2800"/>
              <a:buNone/>
            </a:pPr>
            <a:r>
              <a:rPr lang="en-US" sz="3000">
                <a:latin typeface="Arial"/>
                <a:ea typeface="Arial"/>
                <a:cs typeface="Arial"/>
                <a:sym typeface="Arial"/>
              </a:rPr>
              <a:t>Genetic Counseling </a:t>
            </a:r>
            <a:endParaRPr sz="3000">
              <a:latin typeface="Arial"/>
              <a:ea typeface="Arial"/>
              <a:cs typeface="Arial"/>
              <a:sym typeface="Arial"/>
            </a:endParaRPr>
          </a:p>
        </p:txBody>
      </p:sp>
      <p:sp>
        <p:nvSpPr>
          <p:cNvPr id="137" name="Google Shape;137;g218be932dcc_0_39"/>
          <p:cNvSpPr txBox="1"/>
          <p:nvPr/>
        </p:nvSpPr>
        <p:spPr>
          <a:xfrm>
            <a:off x="119218" y="4869752"/>
            <a:ext cx="2181446" cy="230792"/>
          </a:xfrm>
          <a:prstGeom prst="rect">
            <a:avLst/>
          </a:prstGeom>
          <a:noFill/>
          <a:ln cap="flat" cmpd="sng" w="9525">
            <a:solidFill>
              <a:srgbClr val="7F7F7F"/>
            </a:solidFill>
            <a:prstDash val="solid"/>
            <a:round/>
            <a:headEnd len="sm" w="sm" type="none"/>
            <a:tailEnd len="sm" w="sm" type="none"/>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200"/>
              <a:buFont typeface="Arial"/>
              <a:buNone/>
            </a:pPr>
            <a:r>
              <a:rPr b="0" i="0" lang="en-US" sz="900" u="none" cap="none" strike="noStrike">
                <a:solidFill>
                  <a:schemeClr val="lt1"/>
                </a:solidFill>
                <a:latin typeface="Arial"/>
                <a:ea typeface="Arial"/>
                <a:cs typeface="Arial"/>
                <a:sym typeface="Arial"/>
              </a:rPr>
              <a:t>Patch &amp; Middleton, 2018</a:t>
            </a:r>
            <a:endParaRPr b="0" i="0" sz="900" u="none" cap="none" strike="noStrike">
              <a:solidFill>
                <a:schemeClr val="lt1"/>
              </a:solidFill>
              <a:latin typeface="Arial"/>
              <a:ea typeface="Arial"/>
              <a:cs typeface="Arial"/>
              <a:sym typeface="Arial"/>
            </a:endParaRPr>
          </a:p>
        </p:txBody>
      </p:sp>
      <p:pic>
        <p:nvPicPr>
          <p:cNvPr descr="Εικόνα που περιέχει λογότυπο&#10;&#10;Περιγραφή που δημιουργήθηκε αυτόματα" id="138" name="Google Shape;138;g218be932dcc_0_39"/>
          <p:cNvPicPr preferRelativeResize="0"/>
          <p:nvPr/>
        </p:nvPicPr>
        <p:blipFill rotWithShape="1">
          <a:blip r:embed="rId5">
            <a:alphaModFix/>
          </a:blip>
          <a:srcRect b="0" l="0" r="0" t="0"/>
          <a:stretch/>
        </p:blipFill>
        <p:spPr>
          <a:xfrm>
            <a:off x="6423374" y="4434862"/>
            <a:ext cx="2601408" cy="649180"/>
          </a:xfrm>
          <a:prstGeom prst="rect">
            <a:avLst/>
          </a:prstGeom>
          <a:noFill/>
          <a:ln>
            <a:noFill/>
          </a:ln>
        </p:spPr>
      </p:pic>
    </p:spTree>
  </p:cSld>
  <p:clrMapOvr>
    <a:masterClrMapping/>
  </p:clrMapOvr>
</p:sld>
</file>

<file path=ppt/slides/slide5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49" name="Shape 649"/>
        <p:cNvGrpSpPr/>
        <p:nvPr/>
      </p:nvGrpSpPr>
      <p:grpSpPr>
        <a:xfrm>
          <a:off x="0" y="0"/>
          <a:ext cx="0" cy="0"/>
          <a:chOff x="0" y="0"/>
          <a:chExt cx="0" cy="0"/>
        </a:xfrm>
      </p:grpSpPr>
      <p:sp>
        <p:nvSpPr>
          <p:cNvPr id="650" name="Google Shape;650;p7"/>
          <p:cNvSpPr txBox="1"/>
          <p:nvPr>
            <p:ph type="title"/>
          </p:nvPr>
        </p:nvSpPr>
        <p:spPr>
          <a:xfrm>
            <a:off x="723425" y="485850"/>
            <a:ext cx="5554800" cy="13383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2800"/>
              <a:buNone/>
            </a:pPr>
            <a:r>
              <a:rPr lang="en-US" sz="5500">
                <a:latin typeface="Arial"/>
                <a:ea typeface="Arial"/>
                <a:cs typeface="Arial"/>
                <a:sym typeface="Arial"/>
              </a:rPr>
              <a:t>Thank you</a:t>
            </a:r>
            <a:endParaRPr sz="5500">
              <a:latin typeface="Arial"/>
              <a:ea typeface="Arial"/>
              <a:cs typeface="Arial"/>
              <a:sym typeface="Arial"/>
            </a:endParaRPr>
          </a:p>
        </p:txBody>
      </p:sp>
      <p:sp>
        <p:nvSpPr>
          <p:cNvPr id="651" name="Google Shape;651;p7"/>
          <p:cNvSpPr txBox="1"/>
          <p:nvPr/>
        </p:nvSpPr>
        <p:spPr>
          <a:xfrm>
            <a:off x="855838" y="1916154"/>
            <a:ext cx="3841200" cy="1296000"/>
          </a:xfrm>
          <a:prstGeom prst="rect">
            <a:avLst/>
          </a:prstGeom>
          <a:noFill/>
          <a:ln>
            <a:noFill/>
          </a:ln>
        </p:spPr>
        <p:txBody>
          <a:bodyPr anchorCtr="0" anchor="t"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rPr b="0" i="0" lang="en-US" sz="1400" u="none" cap="none" strike="noStrike">
                <a:solidFill>
                  <a:schemeClr val="accent2"/>
                </a:solidFill>
                <a:latin typeface="Arial"/>
                <a:ea typeface="Arial"/>
                <a:cs typeface="Arial"/>
                <a:sym typeface="Arial"/>
              </a:rPr>
              <a:t>Visit our website</a:t>
            </a:r>
            <a:endParaRPr b="0" i="0" sz="1400" u="none" cap="none" strike="noStrike">
              <a:solidFill>
                <a:srgbClr val="000000"/>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1400"/>
              <a:buFont typeface="Arial"/>
              <a:buNone/>
            </a:pPr>
            <a:r>
              <a:t/>
            </a:r>
            <a:endParaRPr b="0" i="0" sz="1400" u="sng" cap="none" strike="noStrike">
              <a:solidFill>
                <a:schemeClr val="accent2"/>
              </a:solidFill>
              <a:latin typeface="Arial"/>
              <a:ea typeface="Arial"/>
              <a:cs typeface="Arial"/>
              <a:sym typeface="Arial"/>
              <a:hlinkClick r:id="rId3">
                <a:extLst>
                  <a:ext uri="{A12FA001-AC4F-418D-AE19-62706E023703}">
                    <ahyp:hlinkClr val="tx"/>
                  </a:ext>
                </a:extLst>
              </a:hlinkClick>
            </a:endParaRPr>
          </a:p>
          <a:p>
            <a:pPr indent="0" lvl="0" marL="0" marR="0" rtl="0" algn="ctr">
              <a:lnSpc>
                <a:spcPct val="100000"/>
              </a:lnSpc>
              <a:spcBef>
                <a:spcPts val="0"/>
              </a:spcBef>
              <a:spcAft>
                <a:spcPts val="0"/>
              </a:spcAft>
              <a:buClr>
                <a:srgbClr val="000000"/>
              </a:buClr>
              <a:buSzPts val="1400"/>
              <a:buFont typeface="Arial"/>
              <a:buNone/>
            </a:pPr>
            <a:r>
              <a:rPr b="0" i="0" lang="en-US" sz="1400" u="sng" cap="none" strike="noStrike">
                <a:solidFill>
                  <a:schemeClr val="accent2"/>
                </a:solidFill>
                <a:latin typeface="Arial"/>
                <a:ea typeface="Arial"/>
                <a:cs typeface="Arial"/>
                <a:sym typeface="Arial"/>
                <a:hlinkClick r:id="rId4">
                  <a:extLst>
                    <a:ext uri="{A12FA001-AC4F-418D-AE19-62706E023703}">
                      <ahyp:hlinkClr val="tx"/>
                    </a:ext>
                  </a:extLst>
                </a:hlinkClick>
              </a:rPr>
              <a:t>http://www.genecounsel.eu/</a:t>
            </a:r>
            <a:endParaRPr b="0" i="0" sz="1400" u="none" cap="none" strike="noStrike">
              <a:solidFill>
                <a:schemeClr val="accent2"/>
              </a:solidFill>
              <a:latin typeface="Arial"/>
              <a:ea typeface="Arial"/>
              <a:cs typeface="Arial"/>
              <a:sym typeface="Arial"/>
            </a:endParaRPr>
          </a:p>
        </p:txBody>
      </p:sp>
      <p:sp>
        <p:nvSpPr>
          <p:cNvPr id="652" name="Google Shape;652;p7"/>
          <p:cNvSpPr/>
          <p:nvPr/>
        </p:nvSpPr>
        <p:spPr>
          <a:xfrm>
            <a:off x="0" y="4803407"/>
            <a:ext cx="6644081" cy="340093"/>
          </a:xfrm>
          <a:prstGeom prst="rect">
            <a:avLst/>
          </a:prstGeom>
          <a:noFill/>
          <a:ln>
            <a:noFill/>
          </a:ln>
        </p:spPr>
        <p:txBody>
          <a:bodyPr anchorCtr="0" anchor="t" bIns="45700" lIns="91425" spcFirstLastPara="1" rIns="91425" wrap="square" tIns="45700">
            <a:spAutoFit/>
          </a:bodyPr>
          <a:lstStyle/>
          <a:p>
            <a:pPr indent="0" lvl="0" marL="0" marR="0" rtl="0" algn="l">
              <a:lnSpc>
                <a:spcPct val="115000"/>
              </a:lnSpc>
              <a:spcBef>
                <a:spcPts val="0"/>
              </a:spcBef>
              <a:spcAft>
                <a:spcPts val="0"/>
              </a:spcAft>
              <a:buClr>
                <a:srgbClr val="000000"/>
              </a:buClr>
              <a:buSzPts val="700"/>
              <a:buFont typeface="Arial"/>
              <a:buNone/>
            </a:pPr>
            <a:r>
              <a:rPr b="0" i="1" lang="en-US" sz="700" u="none" cap="none" strike="noStrike">
                <a:solidFill>
                  <a:srgbClr val="000000"/>
                </a:solidFill>
                <a:latin typeface="Montserrat"/>
                <a:ea typeface="Montserrat"/>
                <a:cs typeface="Montserrat"/>
                <a:sym typeface="Montserrat"/>
              </a:rPr>
              <a:t>This project has been funded with support from the European Commission. This presentation reflects the views only of the author, and the Commission cannot be held responsible for any use which may be made of the information contained therein.</a:t>
            </a:r>
            <a:endParaRPr b="0" i="0" sz="700" u="none" cap="none" strike="noStrike">
              <a:solidFill>
                <a:srgbClr val="000000"/>
              </a:solidFill>
              <a:latin typeface="Montserrat"/>
              <a:ea typeface="Montserrat"/>
              <a:cs typeface="Montserrat"/>
              <a:sym typeface="Montserrat"/>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2" name="Shape 142"/>
        <p:cNvGrpSpPr/>
        <p:nvPr/>
      </p:nvGrpSpPr>
      <p:grpSpPr>
        <a:xfrm>
          <a:off x="0" y="0"/>
          <a:ext cx="0" cy="0"/>
          <a:chOff x="0" y="0"/>
          <a:chExt cx="0" cy="0"/>
        </a:xfrm>
      </p:grpSpPr>
      <p:pic>
        <p:nvPicPr>
          <p:cNvPr id="143" name="Google Shape;143;g218be932dcc_0_71"/>
          <p:cNvPicPr preferRelativeResize="0"/>
          <p:nvPr/>
        </p:nvPicPr>
        <p:blipFill rotWithShape="1">
          <a:blip r:embed="rId3">
            <a:alphaModFix/>
          </a:blip>
          <a:srcRect b="0" l="0" r="0" t="0"/>
          <a:stretch/>
        </p:blipFill>
        <p:spPr>
          <a:xfrm>
            <a:off x="0" y="4820187"/>
            <a:ext cx="9144000" cy="329923"/>
          </a:xfrm>
          <a:prstGeom prst="rect">
            <a:avLst/>
          </a:prstGeom>
          <a:noFill/>
          <a:ln>
            <a:noFill/>
          </a:ln>
        </p:spPr>
      </p:pic>
      <p:sp>
        <p:nvSpPr>
          <p:cNvPr id="144" name="Google Shape;144;g218be932dcc_0_71"/>
          <p:cNvSpPr txBox="1"/>
          <p:nvPr>
            <p:ph idx="1" type="body"/>
          </p:nvPr>
        </p:nvSpPr>
        <p:spPr>
          <a:xfrm>
            <a:off x="713225" y="1180267"/>
            <a:ext cx="7717500" cy="3416400"/>
          </a:xfrm>
          <a:prstGeom prst="rect">
            <a:avLst/>
          </a:prstGeom>
          <a:noFill/>
          <a:ln>
            <a:noFill/>
          </a:ln>
        </p:spPr>
        <p:txBody>
          <a:bodyPr anchorCtr="0" anchor="t" bIns="91425" lIns="91425" spcFirstLastPara="1" rIns="91425" wrap="square" tIns="91425">
            <a:noAutofit/>
          </a:bodyPr>
          <a:lstStyle/>
          <a:p>
            <a:pPr indent="-285750" lvl="0" marL="285750" rtl="0" algn="l">
              <a:lnSpc>
                <a:spcPct val="100000"/>
              </a:lnSpc>
              <a:spcBef>
                <a:spcPts val="0"/>
              </a:spcBef>
              <a:spcAft>
                <a:spcPts val="0"/>
              </a:spcAft>
              <a:buClr>
                <a:schemeClr val="dk2"/>
              </a:buClr>
              <a:buSzPts val="1500"/>
              <a:buFont typeface="Arial"/>
              <a:buChar char="•"/>
            </a:pPr>
            <a:r>
              <a:rPr lang="en-US" sz="1500">
                <a:solidFill>
                  <a:schemeClr val="dk1"/>
                </a:solidFill>
                <a:highlight>
                  <a:schemeClr val="lt1"/>
                </a:highlight>
                <a:latin typeface="Arial"/>
                <a:ea typeface="Arial"/>
                <a:cs typeface="Arial"/>
                <a:sym typeface="Arial"/>
              </a:rPr>
              <a:t>Counseling offers clients a supportive environment where they can freely express themselves, guided by trained professionals who strive to enhance their overall mental well-being through active listening and empathetic understanding without judgment. The scope of counseling encompasses various concerns, including mental health conditions like depression and anxiety disorders, as well as addressing self-esteem issues, coping with grief and loss, and other related matters.</a:t>
            </a:r>
            <a:endParaRPr sz="1400">
              <a:solidFill>
                <a:schemeClr val="dk1"/>
              </a:solidFill>
              <a:highlight>
                <a:schemeClr val="lt1"/>
              </a:highlight>
              <a:latin typeface="Arial"/>
              <a:ea typeface="Arial"/>
              <a:cs typeface="Arial"/>
              <a:sym typeface="Arial"/>
            </a:endParaRPr>
          </a:p>
          <a:p>
            <a:pPr indent="-196850" lvl="0" marL="285750" rtl="0" algn="l">
              <a:lnSpc>
                <a:spcPct val="100000"/>
              </a:lnSpc>
              <a:spcBef>
                <a:spcPts val="0"/>
              </a:spcBef>
              <a:spcAft>
                <a:spcPts val="0"/>
              </a:spcAft>
              <a:buClr>
                <a:schemeClr val="dk2"/>
              </a:buClr>
              <a:buSzPts val="1400"/>
              <a:buFont typeface="Arial"/>
              <a:buNone/>
            </a:pPr>
            <a:r>
              <a:t/>
            </a:r>
            <a:endParaRPr sz="1400">
              <a:solidFill>
                <a:srgbClr val="000043"/>
              </a:solidFill>
              <a:latin typeface="Arial"/>
              <a:ea typeface="Arial"/>
              <a:cs typeface="Arial"/>
              <a:sym typeface="Arial"/>
            </a:endParaRPr>
          </a:p>
          <a:p>
            <a:pPr indent="-285750" lvl="0" marL="285750" rtl="0" algn="l">
              <a:lnSpc>
                <a:spcPct val="100000"/>
              </a:lnSpc>
              <a:spcBef>
                <a:spcPts val="0"/>
              </a:spcBef>
              <a:spcAft>
                <a:spcPts val="0"/>
              </a:spcAft>
              <a:buClr>
                <a:schemeClr val="dk2"/>
              </a:buClr>
              <a:buSzPts val="1500"/>
              <a:buFont typeface="Arial"/>
              <a:buChar char="•"/>
            </a:pPr>
            <a:r>
              <a:rPr lang="en-US" sz="1500">
                <a:solidFill>
                  <a:schemeClr val="dk1"/>
                </a:solidFill>
                <a:highlight>
                  <a:schemeClr val="lt1"/>
                </a:highlight>
                <a:latin typeface="Arial"/>
                <a:ea typeface="Arial"/>
                <a:cs typeface="Arial"/>
                <a:sym typeface="Arial"/>
              </a:rPr>
              <a:t>Therapists employ a range of approaches tailored to individual cases, such as talk therapy, cognitive behavioral techniques, psychoeducation, and mindfulness practices, among other evidence-based interventions. </a:t>
            </a:r>
            <a:endParaRPr sz="1400">
              <a:solidFill>
                <a:srgbClr val="000043"/>
              </a:solidFill>
              <a:latin typeface="Arial"/>
              <a:ea typeface="Arial"/>
              <a:cs typeface="Arial"/>
              <a:sym typeface="Arial"/>
            </a:endParaRPr>
          </a:p>
        </p:txBody>
      </p:sp>
      <p:sp>
        <p:nvSpPr>
          <p:cNvPr id="145" name="Google Shape;145;g218be932dcc_0_71"/>
          <p:cNvSpPr txBox="1"/>
          <p:nvPr>
            <p:ph type="title"/>
          </p:nvPr>
        </p:nvSpPr>
        <p:spPr>
          <a:xfrm>
            <a:off x="713225" y="384048"/>
            <a:ext cx="7717500" cy="572700"/>
          </a:xfrm>
          <a:prstGeom prst="rect">
            <a:avLst/>
          </a:prstGeom>
          <a:noFill/>
          <a:ln>
            <a:noFill/>
          </a:ln>
        </p:spPr>
        <p:txBody>
          <a:bodyPr anchorCtr="0" anchor="t" bIns="91425" lIns="91425" spcFirstLastPara="1" rIns="91425" wrap="square" tIns="91425">
            <a:noAutofit/>
          </a:bodyPr>
          <a:lstStyle/>
          <a:p>
            <a:pPr indent="0" lvl="0" marL="0" rtl="0" algn="ctr">
              <a:lnSpc>
                <a:spcPct val="100000"/>
              </a:lnSpc>
              <a:spcBef>
                <a:spcPts val="0"/>
              </a:spcBef>
              <a:spcAft>
                <a:spcPts val="0"/>
              </a:spcAft>
              <a:buSzPts val="2800"/>
              <a:buNone/>
            </a:pPr>
            <a:r>
              <a:rPr lang="en-US" sz="3000">
                <a:latin typeface="Arial"/>
                <a:ea typeface="Arial"/>
                <a:cs typeface="Arial"/>
                <a:sym typeface="Arial"/>
                <a:extLst>
                  <a:ext uri="http://customooxmlschemas.google.com/">
                    <go:slidesCustomData xmlns:go="http://customooxmlschemas.google.com/" textRoundtripDataId="0"/>
                  </a:ext>
                </a:extLst>
              </a:rPr>
              <a:t>Counseling </a:t>
            </a:r>
            <a:endParaRPr sz="3000">
              <a:latin typeface="Arial"/>
              <a:ea typeface="Arial"/>
              <a:cs typeface="Arial"/>
              <a:sym typeface="Arial"/>
            </a:endParaRPr>
          </a:p>
        </p:txBody>
      </p:sp>
      <p:sp>
        <p:nvSpPr>
          <p:cNvPr id="146" name="Google Shape;146;g218be932dcc_0_71"/>
          <p:cNvSpPr txBox="1"/>
          <p:nvPr/>
        </p:nvSpPr>
        <p:spPr>
          <a:xfrm>
            <a:off x="119218" y="4869752"/>
            <a:ext cx="1392400" cy="230792"/>
          </a:xfrm>
          <a:prstGeom prst="rect">
            <a:avLst/>
          </a:prstGeom>
          <a:noFill/>
          <a:ln cap="flat" cmpd="sng" w="9525">
            <a:solidFill>
              <a:srgbClr val="7F7F7F"/>
            </a:solidFill>
            <a:prstDash val="solid"/>
            <a:round/>
            <a:headEnd len="sm" w="sm" type="none"/>
            <a:tailEnd len="sm" w="sm" type="none"/>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200"/>
              <a:buFont typeface="Arial"/>
              <a:buNone/>
            </a:pPr>
            <a:r>
              <a:rPr b="0" i="0" lang="en-US" sz="900" u="none" cap="none" strike="noStrike">
                <a:solidFill>
                  <a:schemeClr val="lt1"/>
                </a:solidFill>
                <a:latin typeface="Arial"/>
                <a:ea typeface="Arial"/>
                <a:cs typeface="Arial"/>
                <a:sym typeface="Arial"/>
              </a:rPr>
              <a:t>Searight, 2018</a:t>
            </a:r>
            <a:endParaRPr b="0" i="0" sz="900" u="none" cap="none" strike="noStrike">
              <a:solidFill>
                <a:schemeClr val="lt1"/>
              </a:solidFill>
              <a:latin typeface="Arial"/>
              <a:ea typeface="Arial"/>
              <a:cs typeface="Arial"/>
              <a:sym typeface="Arial"/>
            </a:endParaRPr>
          </a:p>
        </p:txBody>
      </p:sp>
      <p:pic>
        <p:nvPicPr>
          <p:cNvPr descr="Εικόνα που περιέχει λογότυπο&#10;&#10;Περιγραφή που δημιουργήθηκε αυτόματα" id="147" name="Google Shape;147;g218be932dcc_0_71"/>
          <p:cNvPicPr preferRelativeResize="0"/>
          <p:nvPr/>
        </p:nvPicPr>
        <p:blipFill rotWithShape="1">
          <a:blip r:embed="rId4">
            <a:alphaModFix/>
          </a:blip>
          <a:srcRect b="0" l="0" r="0" t="0"/>
          <a:stretch/>
        </p:blipFill>
        <p:spPr>
          <a:xfrm>
            <a:off x="6423374" y="4434862"/>
            <a:ext cx="2601408" cy="649180"/>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46"/>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1" name="Shape 151"/>
        <p:cNvGrpSpPr/>
        <p:nvPr/>
      </p:nvGrpSpPr>
      <p:grpSpPr>
        <a:xfrm>
          <a:off x="0" y="0"/>
          <a:ext cx="0" cy="0"/>
          <a:chOff x="0" y="0"/>
          <a:chExt cx="0" cy="0"/>
        </a:xfrm>
      </p:grpSpPr>
      <p:pic>
        <p:nvPicPr>
          <p:cNvPr id="152" name="Google Shape;152;p53"/>
          <p:cNvPicPr preferRelativeResize="0"/>
          <p:nvPr/>
        </p:nvPicPr>
        <p:blipFill rotWithShape="1">
          <a:blip r:embed="rId3">
            <a:alphaModFix/>
          </a:blip>
          <a:srcRect b="0" l="0" r="0" t="0"/>
          <a:stretch/>
        </p:blipFill>
        <p:spPr>
          <a:xfrm>
            <a:off x="0" y="4820187"/>
            <a:ext cx="9144000" cy="329923"/>
          </a:xfrm>
          <a:prstGeom prst="rect">
            <a:avLst/>
          </a:prstGeom>
          <a:noFill/>
          <a:ln>
            <a:noFill/>
          </a:ln>
        </p:spPr>
      </p:pic>
      <p:sp>
        <p:nvSpPr>
          <p:cNvPr id="153" name="Google Shape;153;p53"/>
          <p:cNvSpPr txBox="1"/>
          <p:nvPr>
            <p:ph idx="1" type="body"/>
          </p:nvPr>
        </p:nvSpPr>
        <p:spPr>
          <a:xfrm>
            <a:off x="526093" y="1180267"/>
            <a:ext cx="7904632" cy="3416400"/>
          </a:xfrm>
          <a:prstGeom prst="rect">
            <a:avLst/>
          </a:prstGeom>
          <a:noFill/>
          <a:ln>
            <a:noFill/>
          </a:ln>
        </p:spPr>
        <p:txBody>
          <a:bodyPr anchorCtr="0" anchor="t" bIns="91425" lIns="91425" spcFirstLastPara="1" rIns="91425" wrap="square" tIns="91425">
            <a:noAutofit/>
          </a:bodyPr>
          <a:lstStyle/>
          <a:p>
            <a:pPr indent="-323850" lvl="0" marL="457200" marR="0" rtl="0" algn="l">
              <a:lnSpc>
                <a:spcPct val="100000"/>
              </a:lnSpc>
              <a:spcBef>
                <a:spcPts val="0"/>
              </a:spcBef>
              <a:spcAft>
                <a:spcPts val="0"/>
              </a:spcAft>
              <a:buClr>
                <a:schemeClr val="dk2"/>
              </a:buClr>
              <a:buSzPts val="1500"/>
              <a:buFont typeface="Arial"/>
              <a:buChar char="•"/>
            </a:pPr>
            <a:r>
              <a:rPr b="0" i="0" lang="en-US" sz="1500" u="none" cap="none" strike="noStrike">
                <a:solidFill>
                  <a:schemeClr val="dk1"/>
                </a:solidFill>
                <a:highlight>
                  <a:schemeClr val="lt1"/>
                </a:highlight>
                <a:latin typeface="Arial"/>
                <a:ea typeface="Arial"/>
                <a:cs typeface="Arial"/>
                <a:sym typeface="Arial"/>
              </a:rPr>
              <a:t>Building trust is essential in fostering successful counseling relationships, as clients must feel confident that their deeply personal matters will be held in strict confidence by their counselors, except in cases where self-harm or harm from others is a concern. </a:t>
            </a:r>
            <a:r>
              <a:rPr b="0" i="0" lang="en-US" sz="1500" u="none" cap="none" strike="noStrike">
                <a:solidFill>
                  <a:schemeClr val="dk1"/>
                </a:solidFill>
                <a:latin typeface="Arial"/>
                <a:ea typeface="Arial"/>
                <a:cs typeface="Arial"/>
                <a:sym typeface="Arial"/>
              </a:rPr>
              <a:t>Counselors maintain high ethical standards regarding client-patient privacy while remaining sensitive towards each client's individual differences in identity, culture, values systems among others which we respect entirely. </a:t>
            </a:r>
            <a:endParaRPr/>
          </a:p>
          <a:p>
            <a:pPr indent="-190500" lvl="0" marL="742950" marR="0" rtl="0" algn="l">
              <a:lnSpc>
                <a:spcPct val="100000"/>
              </a:lnSpc>
              <a:spcBef>
                <a:spcPts val="0"/>
              </a:spcBef>
              <a:spcAft>
                <a:spcPts val="0"/>
              </a:spcAft>
              <a:buClr>
                <a:schemeClr val="dk2"/>
              </a:buClr>
              <a:buSzPts val="1500"/>
              <a:buFont typeface="Arial"/>
              <a:buNone/>
            </a:pPr>
            <a:r>
              <a:t/>
            </a:r>
            <a:endParaRPr b="0" i="0" sz="1500" u="none" cap="none" strike="noStrike">
              <a:solidFill>
                <a:schemeClr val="dk1"/>
              </a:solidFill>
              <a:latin typeface="Arial"/>
              <a:ea typeface="Arial"/>
              <a:cs typeface="Arial"/>
              <a:sym typeface="Arial"/>
            </a:endParaRPr>
          </a:p>
          <a:p>
            <a:pPr indent="-317500" lvl="0" marL="457200" marR="0" rtl="0" algn="l">
              <a:lnSpc>
                <a:spcPct val="100000"/>
              </a:lnSpc>
              <a:spcBef>
                <a:spcPts val="0"/>
              </a:spcBef>
              <a:spcAft>
                <a:spcPts val="0"/>
              </a:spcAft>
              <a:buClr>
                <a:schemeClr val="dk2"/>
              </a:buClr>
              <a:buSzPts val="1400"/>
              <a:buFont typeface="Arial"/>
              <a:buChar char="•"/>
            </a:pPr>
            <a:r>
              <a:rPr b="0" i="0" lang="en-US" sz="1500" u="none" cap="none" strike="noStrike">
                <a:solidFill>
                  <a:schemeClr val="dk1"/>
                </a:solidFill>
                <a:latin typeface="Arial"/>
                <a:ea typeface="Arial"/>
                <a:cs typeface="Arial"/>
                <a:sym typeface="Arial"/>
              </a:rPr>
              <a:t>Counseling aims at empowering individuals during positive change journeys where they obtain valuable coping mechanisms essential for overcoming obstacles which lead to improved wellbeing</a:t>
            </a:r>
            <a:r>
              <a:rPr lang="en-US" sz="1500">
                <a:solidFill>
                  <a:schemeClr val="dk1"/>
                </a:solidFill>
                <a:highlight>
                  <a:schemeClr val="lt1"/>
                </a:highlight>
                <a:latin typeface="Arial"/>
                <a:ea typeface="Arial"/>
                <a:cs typeface="Arial"/>
                <a:sym typeface="Arial"/>
              </a:rPr>
              <a:t>. </a:t>
            </a:r>
            <a:endParaRPr sz="1400">
              <a:solidFill>
                <a:srgbClr val="000043"/>
              </a:solidFill>
              <a:latin typeface="Arial"/>
              <a:ea typeface="Arial"/>
              <a:cs typeface="Arial"/>
              <a:sym typeface="Arial"/>
            </a:endParaRPr>
          </a:p>
        </p:txBody>
      </p:sp>
      <p:sp>
        <p:nvSpPr>
          <p:cNvPr id="154" name="Google Shape;154;p53"/>
          <p:cNvSpPr txBox="1"/>
          <p:nvPr>
            <p:ph type="title"/>
          </p:nvPr>
        </p:nvSpPr>
        <p:spPr>
          <a:xfrm>
            <a:off x="713225" y="384048"/>
            <a:ext cx="7717500" cy="572700"/>
          </a:xfrm>
          <a:prstGeom prst="rect">
            <a:avLst/>
          </a:prstGeom>
          <a:noFill/>
          <a:ln>
            <a:noFill/>
          </a:ln>
        </p:spPr>
        <p:txBody>
          <a:bodyPr anchorCtr="0" anchor="t" bIns="91425" lIns="91425" spcFirstLastPara="1" rIns="91425" wrap="square" tIns="91425">
            <a:noAutofit/>
          </a:bodyPr>
          <a:lstStyle/>
          <a:p>
            <a:pPr indent="0" lvl="0" marL="0" rtl="0" algn="ctr">
              <a:lnSpc>
                <a:spcPct val="100000"/>
              </a:lnSpc>
              <a:spcBef>
                <a:spcPts val="0"/>
              </a:spcBef>
              <a:spcAft>
                <a:spcPts val="0"/>
              </a:spcAft>
              <a:buSzPts val="2800"/>
              <a:buNone/>
            </a:pPr>
            <a:r>
              <a:rPr lang="en-US" sz="3000">
                <a:latin typeface="Arial"/>
                <a:ea typeface="Arial"/>
                <a:cs typeface="Arial"/>
                <a:sym typeface="Arial"/>
              </a:rPr>
              <a:t>Counseling </a:t>
            </a:r>
            <a:endParaRPr sz="3000">
              <a:latin typeface="Arial"/>
              <a:ea typeface="Arial"/>
              <a:cs typeface="Arial"/>
              <a:sym typeface="Arial"/>
            </a:endParaRPr>
          </a:p>
        </p:txBody>
      </p:sp>
      <p:sp>
        <p:nvSpPr>
          <p:cNvPr id="155" name="Google Shape;155;p53"/>
          <p:cNvSpPr txBox="1"/>
          <p:nvPr/>
        </p:nvSpPr>
        <p:spPr>
          <a:xfrm>
            <a:off x="119218" y="4869752"/>
            <a:ext cx="1392400" cy="230792"/>
          </a:xfrm>
          <a:prstGeom prst="rect">
            <a:avLst/>
          </a:prstGeom>
          <a:noFill/>
          <a:ln cap="flat" cmpd="sng" w="9525">
            <a:solidFill>
              <a:srgbClr val="7F7F7F"/>
            </a:solidFill>
            <a:prstDash val="solid"/>
            <a:round/>
            <a:headEnd len="sm" w="sm" type="none"/>
            <a:tailEnd len="sm" w="sm" type="none"/>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200"/>
              <a:buFont typeface="Arial"/>
              <a:buNone/>
            </a:pPr>
            <a:r>
              <a:rPr b="0" i="0" lang="en-US" sz="900" u="none" cap="none" strike="noStrike">
                <a:solidFill>
                  <a:schemeClr val="lt1"/>
                </a:solidFill>
                <a:latin typeface="Arial"/>
                <a:ea typeface="Arial"/>
                <a:cs typeface="Arial"/>
                <a:sym typeface="Arial"/>
              </a:rPr>
              <a:t>Searight, 2018</a:t>
            </a:r>
            <a:endParaRPr b="0" i="0" sz="900" u="none" cap="none" strike="noStrike">
              <a:solidFill>
                <a:schemeClr val="lt1"/>
              </a:solidFill>
              <a:latin typeface="Arial"/>
              <a:ea typeface="Arial"/>
              <a:cs typeface="Arial"/>
              <a:sym typeface="Arial"/>
            </a:endParaRPr>
          </a:p>
        </p:txBody>
      </p:sp>
      <p:pic>
        <p:nvPicPr>
          <p:cNvPr descr="Εικόνα που περιέχει λογότυπο&#10;&#10;Περιγραφή που δημιουργήθηκε αυτόματα" id="156" name="Google Shape;156;p53"/>
          <p:cNvPicPr preferRelativeResize="0"/>
          <p:nvPr/>
        </p:nvPicPr>
        <p:blipFill rotWithShape="1">
          <a:blip r:embed="rId4">
            <a:alphaModFix/>
          </a:blip>
          <a:srcRect b="0" l="0" r="0" t="0"/>
          <a:stretch/>
        </p:blipFill>
        <p:spPr>
          <a:xfrm>
            <a:off x="6423374" y="4434862"/>
            <a:ext cx="2601408" cy="649180"/>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55"/>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0" name="Shape 160"/>
        <p:cNvGrpSpPr/>
        <p:nvPr/>
      </p:nvGrpSpPr>
      <p:grpSpPr>
        <a:xfrm>
          <a:off x="0" y="0"/>
          <a:ext cx="0" cy="0"/>
          <a:chOff x="0" y="0"/>
          <a:chExt cx="0" cy="0"/>
        </a:xfrm>
      </p:grpSpPr>
      <p:sp>
        <p:nvSpPr>
          <p:cNvPr id="161" name="Google Shape;161;g2587bb1805a_0_0"/>
          <p:cNvSpPr txBox="1"/>
          <p:nvPr>
            <p:ph idx="1" type="body"/>
          </p:nvPr>
        </p:nvSpPr>
        <p:spPr>
          <a:xfrm>
            <a:off x="1285350" y="1537500"/>
            <a:ext cx="5663400" cy="2068500"/>
          </a:xfrm>
          <a:prstGeom prst="rect">
            <a:avLst/>
          </a:prstGeom>
          <a:noFill/>
          <a:ln>
            <a:noFill/>
          </a:ln>
        </p:spPr>
        <p:txBody>
          <a:bodyPr anchorCtr="0" anchor="t" bIns="91425" lIns="91425" spcFirstLastPara="1" rIns="91425" wrap="square" tIns="91425">
            <a:noAutofit/>
          </a:bodyPr>
          <a:lstStyle/>
          <a:p>
            <a:pPr indent="-342900" lvl="0" marL="342900" rtl="0" algn="ctr">
              <a:lnSpc>
                <a:spcPct val="100000"/>
              </a:lnSpc>
              <a:spcBef>
                <a:spcPts val="0"/>
              </a:spcBef>
              <a:spcAft>
                <a:spcPts val="0"/>
              </a:spcAft>
              <a:buClr>
                <a:schemeClr val="dk2"/>
              </a:buClr>
              <a:buSzPts val="1400"/>
              <a:buFont typeface="Arial"/>
              <a:buAutoNum type="arabicPeriod"/>
            </a:pPr>
            <a:r>
              <a:rPr lang="en-US" sz="1400">
                <a:solidFill>
                  <a:schemeClr val="dk1"/>
                </a:solidFill>
                <a:latin typeface="Arial"/>
                <a:ea typeface="Arial"/>
                <a:cs typeface="Arial"/>
                <a:sym typeface="Arial"/>
              </a:rPr>
              <a:t>YouTube: </a:t>
            </a:r>
            <a:r>
              <a:rPr lang="en-US" sz="1400" u="sng">
                <a:solidFill>
                  <a:schemeClr val="dk1"/>
                </a:solidFill>
                <a:latin typeface="Arial"/>
                <a:ea typeface="Arial"/>
                <a:cs typeface="Arial"/>
                <a:sym typeface="Arial"/>
                <a:hlinkClick r:id="rId3">
                  <a:extLst>
                    <a:ext uri="{A12FA001-AC4F-418D-AE19-62706E023703}">
                      <ahyp:hlinkClr val="tx"/>
                    </a:ext>
                  </a:extLst>
                </a:hlinkClick>
              </a:rPr>
              <a:t>Genetic Counselling in Action -1</a:t>
            </a:r>
            <a:endParaRPr sz="1400" u="sng">
              <a:solidFill>
                <a:schemeClr val="dk1"/>
              </a:solidFill>
              <a:latin typeface="Arial"/>
              <a:ea typeface="Arial"/>
              <a:cs typeface="Arial"/>
              <a:sym typeface="Arial"/>
            </a:endParaRPr>
          </a:p>
          <a:p>
            <a:pPr indent="-254000" lvl="0" marL="342900" rtl="0" algn="ctr">
              <a:lnSpc>
                <a:spcPct val="100000"/>
              </a:lnSpc>
              <a:spcBef>
                <a:spcPts val="0"/>
              </a:spcBef>
              <a:spcAft>
                <a:spcPts val="0"/>
              </a:spcAft>
              <a:buClr>
                <a:schemeClr val="dk2"/>
              </a:buClr>
              <a:buSzPts val="1400"/>
              <a:buFont typeface="Arial"/>
              <a:buNone/>
            </a:pPr>
            <a:r>
              <a:t/>
            </a:r>
            <a:endParaRPr sz="1400">
              <a:solidFill>
                <a:schemeClr val="dk1"/>
              </a:solidFill>
              <a:latin typeface="Arial"/>
              <a:ea typeface="Arial"/>
              <a:cs typeface="Arial"/>
              <a:sym typeface="Arial"/>
            </a:endParaRPr>
          </a:p>
          <a:p>
            <a:pPr indent="-342900" lvl="0" marL="342900" rtl="0" algn="ctr">
              <a:lnSpc>
                <a:spcPct val="100000"/>
              </a:lnSpc>
              <a:spcBef>
                <a:spcPts val="0"/>
              </a:spcBef>
              <a:spcAft>
                <a:spcPts val="0"/>
              </a:spcAft>
              <a:buClr>
                <a:schemeClr val="dk2"/>
              </a:buClr>
              <a:buSzPts val="1400"/>
              <a:buFont typeface="Arial"/>
              <a:buAutoNum type="arabicPeriod"/>
            </a:pPr>
            <a:r>
              <a:rPr lang="en-US" sz="1400">
                <a:solidFill>
                  <a:schemeClr val="dk1"/>
                </a:solidFill>
                <a:latin typeface="Arial"/>
                <a:ea typeface="Arial"/>
                <a:cs typeface="Arial"/>
                <a:sym typeface="Arial"/>
              </a:rPr>
              <a:t>YouTube: </a:t>
            </a:r>
            <a:r>
              <a:rPr lang="en-US" sz="1400" u="sng">
                <a:solidFill>
                  <a:schemeClr val="dk1"/>
                </a:solidFill>
                <a:latin typeface="Arial"/>
                <a:ea typeface="Arial"/>
                <a:cs typeface="Arial"/>
                <a:sym typeface="Arial"/>
                <a:hlinkClick r:id="rId4">
                  <a:extLst>
                    <a:ext uri="{A12FA001-AC4F-418D-AE19-62706E023703}">
                      <ahyp:hlinkClr val="tx"/>
                    </a:ext>
                  </a:extLst>
                </a:hlinkClick>
              </a:rPr>
              <a:t>Genetic Counselling in Action -2</a:t>
            </a:r>
            <a:endParaRPr/>
          </a:p>
        </p:txBody>
      </p:sp>
      <p:sp>
        <p:nvSpPr>
          <p:cNvPr id="162" name="Google Shape;162;g2587bb1805a_0_0"/>
          <p:cNvSpPr txBox="1"/>
          <p:nvPr>
            <p:ph type="title"/>
          </p:nvPr>
        </p:nvSpPr>
        <p:spPr>
          <a:xfrm>
            <a:off x="713225" y="384048"/>
            <a:ext cx="7717500" cy="572700"/>
          </a:xfrm>
          <a:prstGeom prst="rect">
            <a:avLst/>
          </a:prstGeom>
          <a:noFill/>
          <a:ln>
            <a:noFill/>
          </a:ln>
        </p:spPr>
        <p:txBody>
          <a:bodyPr anchorCtr="0" anchor="t" bIns="91425" lIns="91425" spcFirstLastPara="1" rIns="91425" wrap="square" tIns="91425">
            <a:noAutofit/>
          </a:bodyPr>
          <a:lstStyle/>
          <a:p>
            <a:pPr indent="0" lvl="0" marL="0" rtl="0" algn="ctr">
              <a:lnSpc>
                <a:spcPct val="100000"/>
              </a:lnSpc>
              <a:spcBef>
                <a:spcPts val="0"/>
              </a:spcBef>
              <a:spcAft>
                <a:spcPts val="0"/>
              </a:spcAft>
              <a:buSzPts val="2800"/>
              <a:buNone/>
            </a:pPr>
            <a:r>
              <a:rPr lang="en-US">
                <a:latin typeface="Arial"/>
                <a:ea typeface="Arial"/>
                <a:cs typeface="Arial"/>
                <a:sym typeface="Arial"/>
              </a:rPr>
              <a:t>Have look to a GC session…</a:t>
            </a:r>
            <a:endParaRPr>
              <a:latin typeface="Arial"/>
              <a:ea typeface="Arial"/>
              <a:cs typeface="Arial"/>
              <a:sym typeface="Arial"/>
            </a:endParaRPr>
          </a:p>
        </p:txBody>
      </p:sp>
      <p:pic>
        <p:nvPicPr>
          <p:cNvPr descr="Εικόνα που περιέχει λογότυπο&#10;&#10;Περιγραφή που δημιουργήθηκε αυτόματα" id="163" name="Google Shape;163;g2587bb1805a_0_0"/>
          <p:cNvPicPr preferRelativeResize="0"/>
          <p:nvPr/>
        </p:nvPicPr>
        <p:blipFill rotWithShape="1">
          <a:blip r:embed="rId5">
            <a:alphaModFix/>
          </a:blip>
          <a:srcRect b="0" l="0" r="0" t="0"/>
          <a:stretch/>
        </p:blipFill>
        <p:spPr>
          <a:xfrm>
            <a:off x="6423374" y="4434862"/>
            <a:ext cx="2601408" cy="649180"/>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7" name="Shape 167"/>
        <p:cNvGrpSpPr/>
        <p:nvPr/>
      </p:nvGrpSpPr>
      <p:grpSpPr>
        <a:xfrm>
          <a:off x="0" y="0"/>
          <a:ext cx="0" cy="0"/>
          <a:chOff x="0" y="0"/>
          <a:chExt cx="0" cy="0"/>
        </a:xfrm>
      </p:grpSpPr>
      <p:pic>
        <p:nvPicPr>
          <p:cNvPr id="168" name="Google Shape;168;p6"/>
          <p:cNvPicPr preferRelativeResize="0"/>
          <p:nvPr/>
        </p:nvPicPr>
        <p:blipFill rotWithShape="1">
          <a:blip r:embed="rId3">
            <a:alphaModFix/>
          </a:blip>
          <a:srcRect b="0" l="0" r="0" t="0"/>
          <a:stretch/>
        </p:blipFill>
        <p:spPr>
          <a:xfrm>
            <a:off x="0" y="4820187"/>
            <a:ext cx="9144000" cy="329923"/>
          </a:xfrm>
          <a:prstGeom prst="rect">
            <a:avLst/>
          </a:prstGeom>
          <a:noFill/>
          <a:ln>
            <a:noFill/>
          </a:ln>
        </p:spPr>
      </p:pic>
      <p:pic>
        <p:nvPicPr>
          <p:cNvPr id="169" name="Google Shape;169;p6"/>
          <p:cNvPicPr preferRelativeResize="0"/>
          <p:nvPr/>
        </p:nvPicPr>
        <p:blipFill rotWithShape="1">
          <a:blip r:embed="rId4">
            <a:alphaModFix/>
          </a:blip>
          <a:srcRect b="0" l="0" r="0" t="0"/>
          <a:stretch/>
        </p:blipFill>
        <p:spPr>
          <a:xfrm>
            <a:off x="2596133" y="0"/>
            <a:ext cx="3776488" cy="5143500"/>
          </a:xfrm>
          <a:prstGeom prst="rect">
            <a:avLst/>
          </a:prstGeom>
          <a:noFill/>
          <a:ln>
            <a:noFill/>
          </a:ln>
        </p:spPr>
      </p:pic>
      <p:sp>
        <p:nvSpPr>
          <p:cNvPr id="170" name="Google Shape;170;p6"/>
          <p:cNvSpPr txBox="1"/>
          <p:nvPr/>
        </p:nvSpPr>
        <p:spPr>
          <a:xfrm>
            <a:off x="0" y="4877446"/>
            <a:ext cx="5887233" cy="215403"/>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800"/>
              <a:buFont typeface="Arial"/>
              <a:buNone/>
            </a:pPr>
            <a:r>
              <a:rPr b="0" i="0" lang="en-US" sz="800" u="none" cap="none" strike="noStrike">
                <a:solidFill>
                  <a:schemeClr val="lt1"/>
                </a:solidFill>
                <a:latin typeface="Arial"/>
                <a:ea typeface="Arial"/>
                <a:cs typeface="Arial"/>
                <a:sym typeface="Arial"/>
              </a:rPr>
              <a:t>Charles "Rip" McAdams, Ed.D.</a:t>
            </a:r>
            <a:endParaRPr b="0" i="0" sz="1400" u="none" cap="none" strike="noStrike">
              <a:solidFill>
                <a:schemeClr val="lt1"/>
              </a:solidFill>
              <a:latin typeface="Arial"/>
              <a:ea typeface="Arial"/>
              <a:cs typeface="Arial"/>
              <a:sym typeface="Arial"/>
            </a:endParaRPr>
          </a:p>
        </p:txBody>
      </p:sp>
      <p:pic>
        <p:nvPicPr>
          <p:cNvPr descr="Εικόνα που περιέχει λογότυπο&#10;&#10;Περιγραφή που δημιουργήθηκε αυτόματα" id="171" name="Google Shape;171;p6"/>
          <p:cNvPicPr preferRelativeResize="0"/>
          <p:nvPr/>
        </p:nvPicPr>
        <p:blipFill rotWithShape="1">
          <a:blip r:embed="rId5">
            <a:alphaModFix/>
          </a:blip>
          <a:srcRect b="0" l="0" r="0" t="0"/>
          <a:stretch/>
        </p:blipFill>
        <p:spPr>
          <a:xfrm>
            <a:off x="6423374" y="4434862"/>
            <a:ext cx="2601408" cy="649180"/>
          </a:xfrm>
          <a:prstGeom prst="rect">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name="Management Consulting Toolkit by Slidesgo">
  <a:themeElements>
    <a:clrScheme name="Simple Light">
      <a:dk1>
        <a:srgbClr val="000000"/>
      </a:dk1>
      <a:lt1>
        <a:srgbClr val="FFFFFF"/>
      </a:lt1>
      <a:dk2>
        <a:srgbClr val="4A8CFF"/>
      </a:dk2>
      <a:lt2>
        <a:srgbClr val="EFEFEF"/>
      </a:lt2>
      <a:accent1>
        <a:srgbClr val="003BA3"/>
      </a:accent1>
      <a:accent2>
        <a:srgbClr val="000000"/>
      </a:accent2>
      <a:accent3>
        <a:srgbClr val="4A8CFF"/>
      </a:accent3>
      <a:accent4>
        <a:srgbClr val="EFEFEF"/>
      </a:accent4>
      <a:accent5>
        <a:srgbClr val="003BA3"/>
      </a:accent5>
      <a:accent6>
        <a:srgbClr val="000000"/>
      </a:accent6>
      <a:hlink>
        <a:srgbClr val="003BA3"/>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MyPc</dc:creator>
</cp:coreProperties>
</file>